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44"/>
  </p:notesMasterIdLst>
  <p:handoutMasterIdLst>
    <p:handoutMasterId r:id="rId45"/>
  </p:handoutMasterIdLst>
  <p:sldIdLst>
    <p:sldId id="764" r:id="rId5"/>
    <p:sldId id="592" r:id="rId6"/>
    <p:sldId id="776" r:id="rId7"/>
    <p:sldId id="766" r:id="rId8"/>
    <p:sldId id="700" r:id="rId9"/>
    <p:sldId id="767" r:id="rId10"/>
    <p:sldId id="702" r:id="rId11"/>
    <p:sldId id="645" r:id="rId12"/>
    <p:sldId id="627" r:id="rId13"/>
    <p:sldId id="703" r:id="rId14"/>
    <p:sldId id="770" r:id="rId15"/>
    <p:sldId id="701" r:id="rId16"/>
    <p:sldId id="704" r:id="rId17"/>
    <p:sldId id="768" r:id="rId18"/>
    <p:sldId id="705" r:id="rId19"/>
    <p:sldId id="706" r:id="rId20"/>
    <p:sldId id="707" r:id="rId21"/>
    <p:sldId id="708" r:id="rId22"/>
    <p:sldId id="717" r:id="rId23"/>
    <p:sldId id="755" r:id="rId24"/>
    <p:sldId id="772" r:id="rId25"/>
    <p:sldId id="769" r:id="rId26"/>
    <p:sldId id="746" r:id="rId27"/>
    <p:sldId id="777" r:id="rId28"/>
    <p:sldId id="774" r:id="rId29"/>
    <p:sldId id="747" r:id="rId30"/>
    <p:sldId id="718" r:id="rId31"/>
    <p:sldId id="745" r:id="rId32"/>
    <p:sldId id="775" r:id="rId33"/>
    <p:sldId id="762" r:id="rId34"/>
    <p:sldId id="756" r:id="rId35"/>
    <p:sldId id="771" r:id="rId36"/>
    <p:sldId id="773" r:id="rId37"/>
    <p:sldId id="744" r:id="rId38"/>
    <p:sldId id="763" r:id="rId39"/>
    <p:sldId id="757" r:id="rId40"/>
    <p:sldId id="710" r:id="rId41"/>
    <p:sldId id="765" r:id="rId42"/>
    <p:sldId id="71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64"/>
            <p14:sldId id="592"/>
            <p14:sldId id="776"/>
            <p14:sldId id="766"/>
            <p14:sldId id="700"/>
            <p14:sldId id="767"/>
            <p14:sldId id="702"/>
            <p14:sldId id="645"/>
            <p14:sldId id="627"/>
            <p14:sldId id="703"/>
            <p14:sldId id="770"/>
            <p14:sldId id="701"/>
            <p14:sldId id="704"/>
            <p14:sldId id="768"/>
            <p14:sldId id="705"/>
            <p14:sldId id="706"/>
            <p14:sldId id="707"/>
            <p14:sldId id="708"/>
            <p14:sldId id="717"/>
            <p14:sldId id="755"/>
            <p14:sldId id="772"/>
            <p14:sldId id="769"/>
            <p14:sldId id="746"/>
            <p14:sldId id="777"/>
            <p14:sldId id="774"/>
            <p14:sldId id="747"/>
            <p14:sldId id="718"/>
            <p14:sldId id="745"/>
            <p14:sldId id="775"/>
            <p14:sldId id="762"/>
            <p14:sldId id="756"/>
            <p14:sldId id="771"/>
            <p14:sldId id="773"/>
            <p14:sldId id="744"/>
            <p14:sldId id="763"/>
            <p14:sldId id="757"/>
            <p14:sldId id="710"/>
            <p14:sldId id="765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AFA"/>
    <a:srgbClr val="060190"/>
    <a:srgbClr val="2AA9FC"/>
    <a:srgbClr val="2BA1EE"/>
    <a:srgbClr val="153F98"/>
    <a:srgbClr val="095FB4"/>
    <a:srgbClr val="113684"/>
    <a:srgbClr val="064FDA"/>
    <a:srgbClr val="004EBA"/>
    <a:srgbClr val="060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1020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1056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5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7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02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3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67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36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34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47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0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91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304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88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07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89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0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25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95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62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47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85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94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18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37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03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19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2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25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5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89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26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78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7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8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81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52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3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2/11/20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2/11/20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2/11/20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8.emf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hyperlink" Target="https://developers.arcgis.com/javascript/latest/guide/esri-web-style-symbols-3d/" TargetMode="External"/><Relationship Id="rId12" Type="http://schemas.openxmlformats.org/officeDocument/2006/relationships/hyperlink" Target="https://developers.arcgis.com/javascript/latest/guide/esri-web-style-symbols-2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2.png"/><Relationship Id="rId5" Type="http://schemas.openxmlformats.org/officeDocument/2006/relationships/image" Target="../media/image7.png"/><Relationship Id="rId10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56.png"/><Relationship Id="rId4" Type="http://schemas.openxmlformats.org/officeDocument/2006/relationships/image" Target="../media/image35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4.png"/><Relationship Id="rId5" Type="http://schemas.openxmlformats.org/officeDocument/2006/relationships/image" Target="../media/image7.png"/><Relationship Id="rId10" Type="http://schemas.openxmlformats.org/officeDocument/2006/relationships/image" Target="../media/image63.png"/><Relationship Id="rId4" Type="http://schemas.openxmlformats.org/officeDocument/2006/relationships/image" Target="../media/image35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18" Type="http://schemas.openxmlformats.org/officeDocument/2006/relationships/image" Target="../media/image69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microsoft.com/office/2007/relationships/hdphoto" Target="../media/hdphoto8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ri.com/arcgis-blog/products/js-api-arcgis/mapping/how-and-why-to-adjust-size-by-scale-in-web-maps/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7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4.png"/><Relationship Id="rId7" Type="http://schemas.openxmlformats.org/officeDocument/2006/relationships/hyperlink" Target="https://developers.arcgis.com/javascript/latest/sample-code/visualization-sm-classbreaks/live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ri.com/arcgis-blog/products/js-api-arcgis/mapping/how-and-why-to-adjust-size-by-scale-in-web-maps/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7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18" Type="http://schemas.openxmlformats.org/officeDocument/2006/relationships/image" Target="../media/image69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microsoft.com/office/2007/relationships/hdphoto" Target="../media/hdphoto8.wdp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79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guide/esri-color-ramps/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developers.arcgis.com/javascript/latest/guide/visualization-overview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80.tiff"/><Relationship Id="rId4" Type="http://schemas.openxmlformats.org/officeDocument/2006/relationships/image" Target="../media/image35.png"/><Relationship Id="rId9" Type="http://schemas.openxmlformats.org/officeDocument/2006/relationships/hyperlink" Target="https://developers.arcgis.com/javascript/latest/guide/visualization-best-practices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4.png"/><Relationship Id="rId7" Type="http://schemas.openxmlformats.org/officeDocument/2006/relationships/hyperlink" Target="https://developers.arcgis.com/javascript/latest/api-reference/esri-layers-support-FeatureReductionCluster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18" Type="http://schemas.openxmlformats.org/officeDocument/2006/relationships/image" Target="../media/image69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microsoft.com/office/2007/relationships/hdphoto" Target="../media/hdphoto8.wdp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8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84.tiff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support/index.html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developers.arcgis.com/javascript/latest/sample-code/get-started-visualization/index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86.png"/><Relationship Id="rId5" Type="http://schemas.openxmlformats.org/officeDocument/2006/relationships/image" Target="../media/image7.png"/><Relationship Id="rId10" Type="http://schemas.openxmlformats.org/officeDocument/2006/relationships/hyperlink" Target="https://developers.arcgis.com/javascript/latest/api-reference/esri-symbols-Symbol.html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developers.arcgis.com/javascript/latest/sample-code/index.html?search=visualization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4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9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35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18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32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microsoft.com/office/2007/relationships/hdphoto" Target="../media/hdphoto8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27.png"/><Relationship Id="rId2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C6AC9D-2BAC-BC42-AA7A-2A0B7F68998C}"/>
              </a:ext>
            </a:extLst>
          </p:cNvPr>
          <p:cNvGrpSpPr/>
          <p:nvPr/>
        </p:nvGrpSpPr>
        <p:grpSpPr>
          <a:xfrm>
            <a:off x="-7430" y="-15486"/>
            <a:ext cx="12206857" cy="7323748"/>
            <a:chOff x="-7430" y="-15486"/>
            <a:chExt cx="12206857" cy="7323748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B7CE33D6-E965-2C43-8415-333AE71E73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92E26F-36E6-3B47-9C41-0EEFECDE3E53}"/>
                </a:ext>
              </a:extLst>
            </p:cNvPr>
            <p:cNvGrpSpPr/>
            <p:nvPr/>
          </p:nvGrpSpPr>
          <p:grpSpPr>
            <a:xfrm>
              <a:off x="-7430" y="433355"/>
              <a:ext cx="12199430" cy="6558446"/>
              <a:chOff x="-7429" y="425605"/>
              <a:chExt cx="12199430" cy="6558446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D143473-945A-B54D-B237-1BE6FA9A6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129" t="-28915"/>
              <a:stretch/>
            </p:blipFill>
            <p:spPr>
              <a:xfrm>
                <a:off x="9152503" y="5347770"/>
                <a:ext cx="3039498" cy="1540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8D3B90-ACE7-1642-9924-CB721D581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20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D29A05C-641B-6249-8F0D-2EE70D77444B}"/>
                  </a:ext>
                </a:extLst>
              </p:cNvPr>
              <p:cNvGrpSpPr/>
              <p:nvPr/>
            </p:nvGrpSpPr>
            <p:grpSpPr>
              <a:xfrm>
                <a:off x="7090158" y="531247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6727235-4E3E-044E-BA3A-1536A301E77B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6B369537-AC87-3A4E-9BD7-DA13C78572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C7783E2-2385-E349-83BB-DB3BEC25C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984D2B8A-2CD3-B54B-95D1-4100696FC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41BD14A-D59F-324D-85F9-266B3C5BCE84}"/>
                  </a:ext>
                </a:extLst>
              </p:cNvPr>
              <p:cNvGrpSpPr/>
              <p:nvPr/>
            </p:nvGrpSpPr>
            <p:grpSpPr>
              <a:xfrm>
                <a:off x="11355303" y="4357338"/>
                <a:ext cx="359671" cy="469374"/>
                <a:chOff x="11355303" y="4357338"/>
                <a:chExt cx="359671" cy="469374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755267C-2DEF-B643-B4F6-EE1F0E730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88835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C958DF2F-220D-6747-9F67-BFBC3AC0E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7471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168BC168-0955-F34A-899B-EBF7D9A9A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5530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4B095B6-CD94-C240-AE4D-A7881986F32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1B410C7-AA35-B042-9E1E-D5E9F512D5E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6D80B37A-0015-7143-957E-29AA8BA2C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1DC41E60-66D0-4A45-8C38-0313F4F77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6B789A0D-D662-074E-A0CD-1A81356B8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A22A6B7-7FAA-9A4D-A0A0-D07D9916C082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0212538-9616-8843-A8FD-D385390416D4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EAFD18E7-7193-1A45-B470-A4B9C1DDA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E660A0D8-88C7-E545-8FE2-FDC97C766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FDAAF8F9-4624-7E48-B578-EE80FD7C2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6A5064-FA9F-CB42-A287-95A0A3DF7A8D}"/>
                  </a:ext>
                </a:extLst>
              </p:cNvPr>
              <p:cNvGrpSpPr/>
              <p:nvPr/>
            </p:nvGrpSpPr>
            <p:grpSpPr>
              <a:xfrm>
                <a:off x="254620" y="425605"/>
                <a:ext cx="339289" cy="469374"/>
                <a:chOff x="11217128" y="4357338"/>
                <a:chExt cx="339289" cy="469374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75D3161-0902-5549-B2E3-60C1B528B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7128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F6E8399-55C4-F54A-82F0-652558247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0564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999CBC3-BD0F-8E48-9F97-BDEA06E19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655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8C32125-F74C-0341-924F-7F7EF38EEFE4}"/>
                  </a:ext>
                </a:extLst>
              </p:cNvPr>
              <p:cNvGrpSpPr/>
              <p:nvPr/>
            </p:nvGrpSpPr>
            <p:grpSpPr>
              <a:xfrm>
                <a:off x="365221" y="4814069"/>
                <a:ext cx="8708191" cy="2169982"/>
                <a:chOff x="365549" y="4663226"/>
                <a:chExt cx="9240103" cy="2302529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1A9DB62-317D-C946-8C8B-D6E60DB9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8120" t="34025" r="14936" b="29030"/>
                <a:stretch/>
              </p:blipFill>
              <p:spPr>
                <a:xfrm>
                  <a:off x="1663661" y="5041486"/>
                  <a:ext cx="1979116" cy="165098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DC08850-A23C-EA47-9006-20722AF16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3066571" y="4663226"/>
                  <a:ext cx="1341268" cy="144905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735247C-E636-E74B-9DAD-FED93EEEC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74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1313613" y="5041486"/>
                  <a:ext cx="541703" cy="58114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1F31C56-3BDF-A14F-993B-FC336413E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26065" t="31373" r="23780" b="21991"/>
                <a:stretch/>
              </p:blipFill>
              <p:spPr>
                <a:xfrm>
                  <a:off x="5406192" y="5569095"/>
                  <a:ext cx="1026652" cy="100653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525E0138-4110-D94A-BFAC-DFEB7BC6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472643" y="5694358"/>
                  <a:ext cx="465052" cy="53873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79EA87D-A978-A548-B699-A44FEA49E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82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5930816" y="4943774"/>
                  <a:ext cx="1356638" cy="142958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A230A19-0F35-8C4E-86DF-96E539E3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954311" y="5982504"/>
                  <a:ext cx="727245" cy="78568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DD933A5-8EC4-5A45-8BA3-3B35DAA9E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9268263" y="6333205"/>
                  <a:ext cx="337389" cy="36288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AFE04D0A-3140-3644-A811-4C5577099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464109" y="6443634"/>
                  <a:ext cx="483286" cy="52212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DB2012D-746A-9B42-81D7-087504BB6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365549" y="5386969"/>
                  <a:ext cx="417743" cy="4493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BD9D547-A02F-384D-99C1-49D8C33F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6065" t="31373" r="23780" b="21991"/>
            <a:stretch/>
          </p:blipFill>
          <p:spPr>
            <a:xfrm>
              <a:off x="323555" y="5872545"/>
              <a:ext cx="1464419" cy="143571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3834639"/>
            <a:ext cx="6659738" cy="24648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FEDERAL GIS CONFERENCE  |  WASHINGTON, D.C.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174926"/>
            <a:ext cx="8534401" cy="62291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Kristian Ekenes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152769"/>
            <a:ext cx="9800232" cy="914400"/>
          </a:xfrm>
        </p:spPr>
        <p:txBody>
          <a:bodyPr/>
          <a:lstStyle/>
          <a:p>
            <a:pPr algn="l"/>
            <a:r>
              <a:rPr lang="en-US" sz="3600" b="0" dirty="0"/>
              <a:t>Visualization with the 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157250011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205AC97-2E72-5143-9987-A1D1E7D4431C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28D6D4CC-0E7A-DD40-B558-C52D13AB76B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2F0D8D-656F-984F-A6A0-D29B4724B08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F04D23-96A0-5A4A-A998-7AD7A9D785F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3" name="Group 42" hidden="1">
                  <a:extLst>
                    <a:ext uri="{FF2B5EF4-FFF2-40B4-BE49-F238E27FC236}">
                      <a16:creationId xmlns:a16="http://schemas.microsoft.com/office/drawing/2014/main" id="{A06F114C-D992-594E-88E1-BB82EC246E8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D33ECEF-D6CE-CF47-9084-CB665CE6F1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B4B09A9E-5417-784C-975A-F328E24EAB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B758144-6517-C845-AC71-B9CF9439C4A2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9C2364D4-7BDE-2942-AB4E-7D66A361CB1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7F54F2-BBA7-A942-8D47-D71E431EA71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EC15469E-A162-704E-8941-C391788C55E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56D891AE-463E-5543-BE64-6D29858A8DD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2DCC4009-75BC-FD4D-9CF3-BC4FFB2F1DD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1FDA04D5-169A-CD49-AA64-04B8FB55DEE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424A509E-7189-7A40-9116-9A1B7C73C97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D0B85CE7-D300-1C42-96AB-7CCBAA1EB8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148C0E42-EA46-0947-BB30-D27455F2CF2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D5A03F3B-014D-EF47-9F43-9222CEB7AFA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4378E4DE-0727-BD4F-9258-7AC67062A6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D648E2D4-E2E7-614E-973C-CE7CAC1971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A5A32F0B-58AA-DE4B-8E5A-433385512CC6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4FECDED1-FC9C-2240-9C6B-537FA58934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D039B11E-ACA6-C14F-A85D-574B724371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A073E76A-552A-354B-9E44-39C8D0D9B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411B289-EE69-3E43-9358-64F3C5ACA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847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205AC97-2E72-5143-9987-A1D1E7D4431C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28D6D4CC-0E7A-DD40-B558-C52D13AB76B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2F0D8D-656F-984F-A6A0-D29B4724B08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F04D23-96A0-5A4A-A998-7AD7A9D785F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3" name="Group 42" hidden="1">
                  <a:extLst>
                    <a:ext uri="{FF2B5EF4-FFF2-40B4-BE49-F238E27FC236}">
                      <a16:creationId xmlns:a16="http://schemas.microsoft.com/office/drawing/2014/main" id="{A06F114C-D992-594E-88E1-BB82EC246E8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D33ECEF-D6CE-CF47-9084-CB665CE6F1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B4B09A9E-5417-784C-975A-F328E24EAB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B758144-6517-C845-AC71-B9CF9439C4A2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9C2364D4-7BDE-2942-AB4E-7D66A361CB1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7F54F2-BBA7-A942-8D47-D71E431EA71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EC15469E-A162-704E-8941-C391788C55E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56D891AE-463E-5543-BE64-6D29858A8DD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2DCC4009-75BC-FD4D-9CF3-BC4FFB2F1DD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1FDA04D5-169A-CD49-AA64-04B8FB55DEE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424A509E-7189-7A40-9116-9A1B7C73C97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D0B85CE7-D300-1C42-96AB-7CCBAA1EB8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148C0E42-EA46-0947-BB30-D27455F2CF2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D5A03F3B-014D-EF47-9F43-9222CEB7AFA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4378E4DE-0727-BD4F-9258-7AC67062A6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D648E2D4-E2E7-614E-973C-CE7CAC1971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A5A32F0B-58AA-DE4B-8E5A-433385512CC6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4FECDED1-FC9C-2240-9C6B-537FA58934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D039B11E-ACA6-C14F-A85D-574B724371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A073E76A-552A-354B-9E44-39C8D0D9B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411B289-EE69-3E43-9358-64F3C5ACA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28422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Web Style Symbols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7D43F-DE2D-AD42-8BAC-98879890E34A}"/>
              </a:ext>
            </a:extLst>
          </p:cNvPr>
          <p:cNvSpPr txBox="1"/>
          <p:nvPr/>
        </p:nvSpPr>
        <p:spPr>
          <a:xfrm>
            <a:off x="2869957" y="3034300"/>
            <a:ext cx="2145326" cy="5323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600" dirty="0">
                <a:ea typeface="+mn-ea"/>
                <a:cs typeface="+mn-cs"/>
                <a:hlinkClick r:id="rId7"/>
              </a:rPr>
              <a:t>3d styles</a:t>
            </a:r>
            <a:endParaRPr lang="en-US" sz="3600" dirty="0">
              <a:ea typeface="+mn-ea"/>
              <a:cs typeface="+mn-cs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8EB9EE2-9E3E-AE4E-8D60-5DAD091D4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6872" y="1668141"/>
            <a:ext cx="5993252" cy="3316910"/>
          </a:xfrm>
          <a:prstGeom prst="rect">
            <a:avLst/>
          </a:prstGeom>
        </p:spPr>
      </p:pic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DBDE3CA4-03A7-0E4A-8B9E-06280DC85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633" y="3011411"/>
            <a:ext cx="2492567" cy="3728494"/>
          </a:xfrm>
          <a:prstGeom prst="rect">
            <a:avLst/>
          </a:prstGeom>
        </p:spPr>
      </p:pic>
      <p:pic>
        <p:nvPicPr>
          <p:cNvPr id="14" name="Picture 13" descr="A picture containing black, sign, holding, red&#10;&#10;Description automatically generated">
            <a:extLst>
              <a:ext uri="{FF2B5EF4-FFF2-40B4-BE49-F238E27FC236}">
                <a16:creationId xmlns:a16="http://schemas.microsoft.com/office/drawing/2014/main" id="{FC030761-FB6C-B040-883B-E6776BEACE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8998" y="5276655"/>
            <a:ext cx="5969000" cy="14351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0DA10C-B873-9E4A-9C26-A924F7FB65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633" y="1426750"/>
            <a:ext cx="5319682" cy="12930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B66DEBA-3900-E042-BA73-53D4952D6EF3}"/>
              </a:ext>
            </a:extLst>
          </p:cNvPr>
          <p:cNvSpPr txBox="1"/>
          <p:nvPr/>
        </p:nvSpPr>
        <p:spPr>
          <a:xfrm>
            <a:off x="3825500" y="5740817"/>
            <a:ext cx="1963498" cy="5067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600" dirty="0">
                <a:ea typeface="+mn-ea"/>
                <a:cs typeface="+mn-cs"/>
                <a:hlinkClick r:id="rId12"/>
              </a:rPr>
              <a:t>2d styles</a:t>
            </a:r>
            <a:endParaRPr lang="en-US" sz="36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31202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D636FF9-50C4-9E4A-869D-78A42C0D4ACB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1" name="shading (lower right)">
              <a:extLst>
                <a:ext uri="{FF2B5EF4-FFF2-40B4-BE49-F238E27FC236}">
                  <a16:creationId xmlns:a16="http://schemas.microsoft.com/office/drawing/2014/main" id="{F442F804-4037-D347-AD10-E2BB444E41E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9103177-0E87-6B48-8272-F8BF61418156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F64F3AA-0C9E-A842-9008-1BCAC0A3EF2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5" name="Group 44" hidden="1">
                  <a:extLst>
                    <a:ext uri="{FF2B5EF4-FFF2-40B4-BE49-F238E27FC236}">
                      <a16:creationId xmlns:a16="http://schemas.microsoft.com/office/drawing/2014/main" id="{29200F3E-DE1B-2E4E-B719-897EFC30654B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5211F563-5155-6F42-AF53-F9A9446A3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42D36A83-CADA-ED4C-B4ED-25050E4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7F3A2B52-DCA9-2E47-AD3B-84DD0527173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9652F0D-2F37-2548-B469-B69DD157B44A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88DD80AE-836F-DB44-B8E6-18E22263065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0" name="Freeform 59">
                        <a:extLst>
                          <a:ext uri="{FF2B5EF4-FFF2-40B4-BE49-F238E27FC236}">
                            <a16:creationId xmlns:a16="http://schemas.microsoft.com/office/drawing/2014/main" id="{C4DC85A9-F943-4048-88F4-CCB28E162A1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97CE4B9F-8845-6641-9FFD-BA9F62FD613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8C885319-914F-8548-8F28-288933F8241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DFC76781-BD2E-754D-AE89-9CDFC10C7EA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7" name="Freeform 56">
                        <a:extLst>
                          <a:ext uri="{FF2B5EF4-FFF2-40B4-BE49-F238E27FC236}">
                            <a16:creationId xmlns:a16="http://schemas.microsoft.com/office/drawing/2014/main" id="{BBCDF1F3-0478-7C47-A918-ECAD2766174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968FF477-9C27-F945-8586-AFFD6362CEC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3248A113-9885-9E4A-92EA-95AB3A2F818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C880C94B-7682-A240-8FB1-5D2351172DB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20D637F0-A2D5-D64A-BF0C-E601287BB2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A5CA6F0F-088B-FC45-988A-3E577FD57D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7B1580A-4446-E34A-B95E-332E55330D01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77981131-9A9D-B440-932A-DC2DFCE2CC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51501F2-67BD-9C42-8F12-D07738E498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4593F8D8-FBB9-9046-87B4-4626709FB3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A2EFA2-3B80-CE49-9454-7750E0E3C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7" y="1760992"/>
            <a:ext cx="7282200" cy="3062377"/>
          </a:xfrm>
        </p:spPr>
        <p:txBody>
          <a:bodyPr/>
          <a:lstStyle/>
          <a:p>
            <a:r>
              <a:rPr lang="en-US" sz="19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429254" y="1410112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3952786" y="1000134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518678" y="4086690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9766100" y="3573366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666A5-D369-EC40-A28D-8D1C9E7A2019}"/>
              </a:ext>
            </a:extLst>
          </p:cNvPr>
          <p:cNvSpPr txBox="1"/>
          <p:nvPr/>
        </p:nvSpPr>
        <p:spPr>
          <a:xfrm>
            <a:off x="3064161" y="5628435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GeoJSONLayer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5D2C9-1C7D-A74A-8AC8-B637834232D7}"/>
              </a:ext>
            </a:extLst>
          </p:cNvPr>
          <p:cNvSpPr txBox="1"/>
          <p:nvPr/>
        </p:nvSpPr>
        <p:spPr>
          <a:xfrm>
            <a:off x="7878615" y="5584227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FeatureCollection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BC29A2-A21D-6A46-AD47-DAA1A6C0BD0E}"/>
              </a:ext>
            </a:extLst>
          </p:cNvPr>
          <p:cNvSpPr txBox="1"/>
          <p:nvPr/>
        </p:nvSpPr>
        <p:spPr>
          <a:xfrm>
            <a:off x="420946" y="1741515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SceneLayer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78083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E86EAD4-4BE4-2549-8B40-42776785142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F9E7DBE7-C2C6-8246-9739-694CCDE57B30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60EC421-60C5-F144-80D3-7F2809BA55D1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0354CCE-BEEC-7D4F-B296-463ED431754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0" name="Group 39" hidden="1">
                  <a:extLst>
                    <a:ext uri="{FF2B5EF4-FFF2-40B4-BE49-F238E27FC236}">
                      <a16:creationId xmlns:a16="http://schemas.microsoft.com/office/drawing/2014/main" id="{205C9A5D-E67D-7940-9F68-EEE3B139FDB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54DCEE4-C8D1-9A46-81FA-1D5E502E53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C2E1C52B-4047-4346-9C55-62F79D8070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F2331D0-2D8C-3B41-A9CA-90CE856A4C70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C5752D5C-BC21-BF4C-8769-0A93E21A9FE2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075523EC-5C05-A143-9669-A3C127BF0ED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F3FD3827-FD9F-9F49-B177-F8BA0281321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E5F21451-CCE7-914E-846F-58CFD87E25A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93FC8F10-B1E7-FE42-8B49-ACEA2BFA53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1593A31E-974B-D94B-B025-8D6E0852B6C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0C3E5126-7FE2-0746-8EB8-F9E8C6C2F98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0E13E701-C960-A044-80CB-5E8622B2A0E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78F9511B-4488-694E-B32C-321E7DBE823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C6674B2-6C22-134E-B39B-BF2B2531FB1B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392C4113-0551-5F41-BC5A-3370F2DFFB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26C28789-9A45-C842-9F82-855CA0D84D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FB963EB-DA9B-AF43-B332-B3289E0F597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EE3EDDD0-AF5B-DC4E-BABB-1EC4C86231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B4B661EF-E5EF-AE40-8D92-B2E8B5C6E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694EBD3F-FA35-5D42-BEBF-171193AA27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362973D-68C4-BD4A-9707-5F8393F229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785DC6B-B9BC-3D46-B56B-2F33E764CA49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* 100 );</a:t>
            </a:r>
          </a:p>
        </p:txBody>
      </p:sp>
    </p:spTree>
    <p:extLst>
      <p:ext uri="{BB962C8B-B14F-4D97-AF65-F5344CB8AC3E}">
        <p14:creationId xmlns:p14="http://schemas.microsoft.com/office/powerpoint/2010/main" val="301446859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Renderers</a:t>
            </a:r>
          </a:p>
        </p:txBody>
      </p:sp>
    </p:spTree>
    <p:extLst>
      <p:ext uri="{BB962C8B-B14F-4D97-AF65-F5344CB8AC3E}">
        <p14:creationId xmlns:p14="http://schemas.microsoft.com/office/powerpoint/2010/main" val="65278137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1D573F10-188A-6D43-9622-D7C9D169EFB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4" name="shading (lower right)">
              <a:extLst>
                <a:ext uri="{FF2B5EF4-FFF2-40B4-BE49-F238E27FC236}">
                  <a16:creationId xmlns:a16="http://schemas.microsoft.com/office/drawing/2014/main" id="{D6BBD6E1-84FB-AA46-A619-97335352A80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A074E1-455F-3848-B368-861987AE32A5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09A514D-95F6-4A47-9254-78173B686A8B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8" name="Group 47" hidden="1">
                  <a:extLst>
                    <a:ext uri="{FF2B5EF4-FFF2-40B4-BE49-F238E27FC236}">
                      <a16:creationId xmlns:a16="http://schemas.microsoft.com/office/drawing/2014/main" id="{61216923-BAA7-4343-8D75-D61A4A69391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113842F0-6866-C149-97C1-8C7EBC6B02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6A81F412-264F-864F-81D3-6BE785A3B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D506D76-A047-9944-8E3F-C8801E9A66C7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CA91369-BB98-F541-BF53-067DFA04F01E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41143E38-95E5-5042-A784-981CFEA1D18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C89F392C-7C6E-C04C-9214-15CBBF33CB6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B4A79A41-91A0-CC4F-BFDF-2F48DE1CC0D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5" name="Rectangle 64">
                        <a:extLst>
                          <a:ext uri="{FF2B5EF4-FFF2-40B4-BE49-F238E27FC236}">
                            <a16:creationId xmlns:a16="http://schemas.microsoft.com/office/drawing/2014/main" id="{139AEFFF-DCFB-C04B-8E82-A8F5544DAD5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2F85AB08-8D20-314E-9EF1-45B41FF7CD7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60" name="Freeform 59">
                        <a:extLst>
                          <a:ext uri="{FF2B5EF4-FFF2-40B4-BE49-F238E27FC236}">
                            <a16:creationId xmlns:a16="http://schemas.microsoft.com/office/drawing/2014/main" id="{4C24C1E1-71C6-9B4A-A3B6-25A48540172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01A0A3D7-CA4C-C14E-8C21-74991059262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68B03B35-EC81-C648-B8CB-1647DDB5EE5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7083B07-2D62-044E-B8E6-E526DF811650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CC4CCD2B-6355-DA4E-82C7-8B519D39DE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56">
                      <a:extLst>
                        <a:ext uri="{FF2B5EF4-FFF2-40B4-BE49-F238E27FC236}">
                          <a16:creationId xmlns:a16="http://schemas.microsoft.com/office/drawing/2014/main" id="{C766AFC7-D137-FB41-A546-209F4F032B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FBD4CF7A-87F9-5547-9FFC-3A44358ADA1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B969C1ED-3911-CC44-8C6D-74EE402338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5B5186EE-8416-4244-85CF-2FC78EE05E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3A33D57B-0D14-E541-BEC5-6C69ACEEC6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27F59D46-8F65-464C-835C-C83DB41D0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45847" y="181496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929746" y="1664236"/>
            <a:ext cx="1590685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/>
              <a:t>Simple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7783710" y="288280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4677936" y="6066401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</a:t>
            </a:r>
            <a:endParaRPr lang="en-US" sz="3200" b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8809C-5319-594E-8197-C1D7C147B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247" y="3695645"/>
            <a:ext cx="4837503" cy="3082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54576-DF0F-E14B-8878-C09DF7B812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921" y="858422"/>
            <a:ext cx="4360875" cy="33846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5FB09-486E-1F44-99AA-A2DCFB7AE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85" y="3653856"/>
            <a:ext cx="3828983" cy="29390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431" y="1331333"/>
            <a:ext cx="5038464" cy="3168396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1AE22FB-6BDD-124D-9312-DCBCAFDA2195}"/>
              </a:ext>
            </a:extLst>
          </p:cNvPr>
          <p:cNvSpPr txBox="1">
            <a:spLocks/>
          </p:cNvSpPr>
          <p:nvPr/>
        </p:nvSpPr>
        <p:spPr>
          <a:xfrm>
            <a:off x="4079832" y="4726236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31266058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29E6871-3CE3-F04A-9704-ED403E0A9735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6" name="shading (lower right)">
              <a:extLst>
                <a:ext uri="{FF2B5EF4-FFF2-40B4-BE49-F238E27FC236}">
                  <a16:creationId xmlns:a16="http://schemas.microsoft.com/office/drawing/2014/main" id="{473070DF-6D4F-2740-A095-D5072075390A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60BC497-8AC7-4643-8D4B-160E562FB5DA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88C797C-2D18-594A-ABD2-022960512ED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70" name="Group 69" hidden="1">
                  <a:extLst>
                    <a:ext uri="{FF2B5EF4-FFF2-40B4-BE49-F238E27FC236}">
                      <a16:creationId xmlns:a16="http://schemas.microsoft.com/office/drawing/2014/main" id="{7ED45FF7-3FD6-C944-BC23-02FF8F834FC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8A96474-58E8-3B4C-9E61-375DA4C539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4FFE3CD3-A849-FB4F-9352-24B02B58A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57B10F91-770F-134E-82A5-3936E4BEAEA5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89DBD783-DB56-C24D-AC67-18B4FB38F1FE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F6EEE04C-32C2-6B49-8B1B-2BF7CE9F778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85" name="Freeform 84">
                        <a:extLst>
                          <a:ext uri="{FF2B5EF4-FFF2-40B4-BE49-F238E27FC236}">
                            <a16:creationId xmlns:a16="http://schemas.microsoft.com/office/drawing/2014/main" id="{E0445B9F-1646-5645-8F90-3EA50E7C904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5BE6E2CC-7375-D546-A859-A8CCD117135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C0E44F53-82DC-2741-92DC-E104909FE88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EDCFF50C-B616-5A41-BB60-1047B66DD96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82" name="Freeform 81">
                        <a:extLst>
                          <a:ext uri="{FF2B5EF4-FFF2-40B4-BE49-F238E27FC236}">
                            <a16:creationId xmlns:a16="http://schemas.microsoft.com/office/drawing/2014/main" id="{FC64FA16-0995-3E4B-B3C5-B41D3FB7C90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0B55387F-EE0E-CC4D-A7FF-7C561CA351F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01618C0F-D5E3-7149-B505-C9220BC301D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B67CE0E0-5DCE-C345-9ACD-9D7EA4C3F40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78" name="Picture 77">
                      <a:extLst>
                        <a:ext uri="{FF2B5EF4-FFF2-40B4-BE49-F238E27FC236}">
                          <a16:creationId xmlns:a16="http://schemas.microsoft.com/office/drawing/2014/main" id="{DBD6EEAD-0ACF-5E4E-AA95-65B11A748A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9" name="Picture 78">
                      <a:extLst>
                        <a:ext uri="{FF2B5EF4-FFF2-40B4-BE49-F238E27FC236}">
                          <a16:creationId xmlns:a16="http://schemas.microsoft.com/office/drawing/2014/main" id="{0DA63359-390B-1647-9D97-1AFFBF23D1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8D23C15B-422D-E44D-8139-0D666C0BB240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76" name="Picture 75">
                      <a:extLst>
                        <a:ext uri="{FF2B5EF4-FFF2-40B4-BE49-F238E27FC236}">
                          <a16:creationId xmlns:a16="http://schemas.microsoft.com/office/drawing/2014/main" id="{21602DA4-B57B-0C47-8A4D-D8C77C4B4F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Picture 76">
                      <a:extLst>
                        <a:ext uri="{FF2B5EF4-FFF2-40B4-BE49-F238E27FC236}">
                          <a16:creationId xmlns:a16="http://schemas.microsoft.com/office/drawing/2014/main" id="{ACFA2D33-0970-624D-8BE3-57F90BC69F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ACCF230F-3119-1D41-B1BC-D0A5287B4B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ADF87CC9-F530-B546-9CD3-33BFBE6542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835809" y="141858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261556" y="219207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6138443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3" name="Picture 2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8007775A-2809-F347-B537-7FC79F1C6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797" y="805256"/>
            <a:ext cx="3892604" cy="52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023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3662683-A7F8-674A-8B71-0648ADB1F7B6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4" name="shading (lower right)">
              <a:extLst>
                <a:ext uri="{FF2B5EF4-FFF2-40B4-BE49-F238E27FC236}">
                  <a16:creationId xmlns:a16="http://schemas.microsoft.com/office/drawing/2014/main" id="{62B70F62-48F9-834D-9ACE-628C4D39F4BF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21A4A3E-2724-4248-985F-58FC6CA87A9B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3EF097B-DE2A-014F-ADE4-430D1440CA0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8" name="Group 47" hidden="1">
                  <a:extLst>
                    <a:ext uri="{FF2B5EF4-FFF2-40B4-BE49-F238E27FC236}">
                      <a16:creationId xmlns:a16="http://schemas.microsoft.com/office/drawing/2014/main" id="{4F20A14E-A4BD-FE4C-8ED1-794CDB60A70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16E2EF69-3F8A-E24F-8BD4-4A7B58D3C6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16CD02C-05BA-1643-A42A-FA4F0EC76F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C7F4E4E-574C-F941-BBF7-82D882E6A73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ED27EBC-1A73-7545-BFE9-E273E0D5ADAC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4948BAB8-C919-8F4E-8C54-50F53F625C7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B310C54F-E171-3944-ADF2-85945A542B0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5E6A3FCF-0DA1-2B4D-87EC-9DF9E8B9346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5" name="Rectangle 64">
                        <a:extLst>
                          <a:ext uri="{FF2B5EF4-FFF2-40B4-BE49-F238E27FC236}">
                            <a16:creationId xmlns:a16="http://schemas.microsoft.com/office/drawing/2014/main" id="{1749F201-281A-794D-A99F-8B2E96D8444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CD4B38F0-5C37-5649-8447-7AC13213EB0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60" name="Freeform 59">
                        <a:extLst>
                          <a:ext uri="{FF2B5EF4-FFF2-40B4-BE49-F238E27FC236}">
                            <a16:creationId xmlns:a16="http://schemas.microsoft.com/office/drawing/2014/main" id="{0D7533DA-1189-B741-B885-29AF4596440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CB0029EB-C064-324B-A6FC-90D753CA4BC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61C4A910-4836-8540-8EB9-94D7C30BBA4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CEDAA9B-3272-CD4C-B62B-B38594785FA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54474399-54AC-B140-B65E-85FD86C6B8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56">
                      <a:extLst>
                        <a:ext uri="{FF2B5EF4-FFF2-40B4-BE49-F238E27FC236}">
                          <a16:creationId xmlns:a16="http://schemas.microsoft.com/office/drawing/2014/main" id="{D41FDBF1-43A9-6645-B623-C53118D0FD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303407EA-6C42-4A42-AE7D-F68C3290270A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2DA7B4D6-2826-FD48-8B0C-5982E512FD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386B2688-6874-8B49-9423-ED2E6B625D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FD7DAE75-C908-DF49-B719-2CBCEC7662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3D9E971-F9BD-0B4C-A532-6D280DF747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7429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F96CC50-1C8F-DF4A-B067-231501FC732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280E07EA-CFA6-E943-BCAE-ECE041A5213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F89F58-1774-0849-942A-17F7414BDFC0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8C994FB-DAB4-404A-AF81-7AEA751F61E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3" name="Group 42" hidden="1">
                  <a:extLst>
                    <a:ext uri="{FF2B5EF4-FFF2-40B4-BE49-F238E27FC236}">
                      <a16:creationId xmlns:a16="http://schemas.microsoft.com/office/drawing/2014/main" id="{7CC46FE8-D132-D84F-B673-11B46C28525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93C568C9-77A5-F94C-8318-F6A88A9274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7A9F8609-E3A0-B74B-8D29-164B18FADF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41D0504B-3C70-E24E-ACB5-EA3EF61C8E0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9B6BA618-4E7D-AB46-8BA5-1A7C40FE456A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365F814E-ABB8-BD48-99BE-0B0DD5393C3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76E903A8-33E5-9148-9960-3A70DAEE55D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CDF09E21-5068-6A45-B3BB-31A1C599F9C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12D7045C-66AF-E446-87B9-5BE8FD896A3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21995F44-D952-C345-817B-16CBD2741B5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5E2B1BB8-06BE-7E4D-B270-A4321307EC1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05F2EB54-7E24-B243-8140-A2F8851F126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44FD1F48-24B5-3043-911D-53B35542D07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2E490AA-C3B3-3343-9685-F37BEB3E06A9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870F70BD-D842-374C-B235-FBE5D938B1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1FD4A280-B003-4F49-8294-57667745EF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219D67A2-3BA9-804E-86E5-E91BF3C84B0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BABFC2FC-4E82-854B-B8B2-CE7473F885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74B81D35-5A56-C84E-99EC-94851D36C2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017F202E-6637-834B-9B8E-4E6CA945CD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79D6751-B655-9E4F-A0F8-0E1AB1887B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4335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D91F448-83DB-6049-B240-235C77781F3E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BBFE628A-6DFA-CF49-B5CC-86729BFBEB41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6C8019-50E6-E647-9B1F-07CA9126394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7179C6E-8E81-4445-A9B5-4206D3B01D7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6" name="Group 45" hidden="1">
                  <a:extLst>
                    <a:ext uri="{FF2B5EF4-FFF2-40B4-BE49-F238E27FC236}">
                      <a16:creationId xmlns:a16="http://schemas.microsoft.com/office/drawing/2014/main" id="{A70F623C-ED30-DF48-9BD9-21C2B1F38CB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7EAA963-FCB3-D341-8317-D3DB97E9B9D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2A4EFFCB-7624-834F-8562-80E07C1D79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B39E5C6-FD0C-C44E-8ACD-A04539A33EE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43217CA8-844A-E341-BEC2-A5F81AB76B4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F5CE820A-0F65-9348-A6A8-FB1DB37D21D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1" name="Freeform 60">
                        <a:extLst>
                          <a:ext uri="{FF2B5EF4-FFF2-40B4-BE49-F238E27FC236}">
                            <a16:creationId xmlns:a16="http://schemas.microsoft.com/office/drawing/2014/main" id="{7D96025F-239C-B54A-8436-CEA3ABCEDC9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C479363D-F27E-AD41-8FB1-29AF099F2A4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A1D78403-A739-B44A-B321-4F3E8C2E6DD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8673E06D-4486-7243-81F8-BE314B88B35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1CD70C31-03F3-8E4D-9E57-E38445EB2F8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49B0FA27-A75C-B649-B93E-B7FC759251A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0C0647C7-D7B1-B34C-B132-A9037EEEA18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CF8D4EBE-DD60-B74F-BCF7-92A8F8D823E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0465FBE9-535E-D340-8E32-8C291DE28D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5C229875-A680-6D4B-A882-0813EA6259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7E0396B2-3B5D-2B45-B471-6CE9F4EA516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10297AA5-4590-7A45-8D36-303C1699F3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5FC68299-833F-0F44-A119-02CCE950A8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D2C4EAC1-DB31-004A-BE2A-7C68837A4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8C268DA-0C68-9349-AAAF-9480EF50E4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84213" y="349178"/>
            <a:ext cx="10593388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Dot Density</a:t>
            </a:r>
          </a:p>
        </p:txBody>
      </p:sp>
      <p:pic>
        <p:nvPicPr>
          <p:cNvPr id="19" name="Picture 18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9CB6F-FFD6-CC46-834C-7BC14DA40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1169564"/>
            <a:ext cx="9220200" cy="5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2307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10A4597-6EB2-4F48-A293-419D41140AEA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02A36F4C-36D9-574F-91B6-784F5FBD83D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88A63D-7B4E-8744-80DA-71EA5D1DDA79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3F3E29C-5BDE-F742-852F-C39A0D78C8B7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90B316C-9A03-9343-B125-7DE2B46899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F9C4FC-9E77-1E4D-AFB6-027D3127E396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38D0BA89-51AC-D54C-B481-EFE2EA3791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CBD4751C-7ACF-DD40-B4CD-BABD9AEB42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B48726B-7292-3647-83C2-CEA58A66A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EA8EC13C-6848-A849-A93F-80E286EF1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70FBB7A-9C8E-FE46-B67A-DE100770D2FF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ECB821CC-3CF5-4C43-8511-4D9428392E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C53CE401-6FB7-184A-8D33-707FDB3D7E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BBB7D5D-ACE5-0B4D-BCFB-C12C9979F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1846659"/>
          </a:xfrm>
        </p:spPr>
        <p:txBody>
          <a:bodyPr/>
          <a:lstStyle/>
          <a:p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/>
              <a:t>in a meaningful way using the </a:t>
            </a:r>
            <a:br>
              <a:rPr lang="en-US" sz="4000" b="0" dirty="0"/>
            </a:br>
            <a:r>
              <a:rPr lang="en-US" sz="4000" b="0" dirty="0"/>
              <a:t>ArcGIS API for 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01760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86991F6-2F93-8F4C-A151-AF76DA37A8CF}"/>
              </a:ext>
            </a:extLst>
          </p:cNvPr>
          <p:cNvGrpSpPr/>
          <p:nvPr/>
        </p:nvGrpSpPr>
        <p:grpSpPr>
          <a:xfrm>
            <a:off x="0" y="-15486"/>
            <a:ext cx="12199427" cy="6905636"/>
            <a:chOff x="0" y="-15486"/>
            <a:chExt cx="12199427" cy="6905636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833AAF67-6734-D446-AD78-F41DE8A00C41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D10372-E0DC-494D-8915-04082CD4632A}"/>
                </a:ext>
              </a:extLst>
            </p:cNvPr>
            <p:cNvGrpSpPr/>
            <p:nvPr/>
          </p:nvGrpSpPr>
          <p:grpSpPr>
            <a:xfrm>
              <a:off x="6816682" y="1590101"/>
              <a:ext cx="359671" cy="469374"/>
              <a:chOff x="11571458" y="312322"/>
              <a:chExt cx="359671" cy="46937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8F2D414-7724-E14C-8FAF-4700DB70D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4990" y="445071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DF3EFF2-E812-E74A-8D1D-0AF8173C5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3626" y="312322"/>
                <a:ext cx="77581" cy="78114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625B53C-6D84-5840-BE4C-E5D22A056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71458" y="721420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993F006-CF57-BA40-8FD1-A9A467441A61}"/>
                </a:ext>
              </a:extLst>
            </p:cNvPr>
            <p:cNvGrpSpPr/>
            <p:nvPr/>
          </p:nvGrpSpPr>
          <p:grpSpPr>
            <a:xfrm>
              <a:off x="14992" y="4417699"/>
              <a:ext cx="8849755" cy="2472451"/>
              <a:chOff x="-7429" y="4408808"/>
              <a:chExt cx="8849755" cy="2472451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EF06A90-4F15-2746-AB37-B08B638B2A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7303" r="-6313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9193139-3532-BD47-8792-8E66D07CDCC6}"/>
                  </a:ext>
                </a:extLst>
              </p:cNvPr>
              <p:cNvGrpSpPr/>
              <p:nvPr/>
            </p:nvGrpSpPr>
            <p:grpSpPr>
              <a:xfrm>
                <a:off x="5769315" y="583246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3DEC8C5-CF0D-CC44-88E6-AA278C94E37A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B3FA8572-9E4C-3D42-86EB-799E89F73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2AFC276E-198D-0543-9341-B3BE6AAF99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06DB5505-AC85-0940-B651-3D272CF47F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F7DE043-990C-E342-ACE1-A849424FC6EE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A5C86C1A-3231-7D40-9993-B70641A7DA5F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98BB4C7E-7FFE-A94A-B2C4-264BEF8006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62D4C09E-66B9-254F-A7A1-C759F66D3B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55DED347-41DA-7D47-93A4-13F16F56E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F5A13D0-AA90-7642-8375-C429722566E6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59849B7-AE7D-E943-95F3-CD9392A9404A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9C632482-3633-F545-AA52-C608C33079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694EDD19-C64F-4541-B468-0194A84BCE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72B23D8F-0967-4B41-B392-456065E8E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217737-F5AD-7145-A2AF-FBB9B92BA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16700" y="4408808"/>
                <a:ext cx="367939" cy="3957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D9CFDDD-764D-5448-8916-4BA11BA9C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181241" y="5942155"/>
                <a:ext cx="391890" cy="42338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09A835A-63CD-AD40-B1A0-8F3705928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186425" y="5253937"/>
                <a:ext cx="478595" cy="51475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6E2C34C-A9A9-EA4C-93BF-63F2F0268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5411429" y="5919982"/>
                <a:ext cx="659871" cy="69575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0B1FBAB8-9B22-324A-876E-EB487410F2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664" t="24130" r="44548" b="27068"/>
              <a:stretch/>
            </p:blipFill>
            <p:spPr>
              <a:xfrm>
                <a:off x="2883527" y="5684646"/>
                <a:ext cx="1083757" cy="116446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5B491F0-31BC-DC4A-BB5C-4D385E92A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7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676383" y="5638191"/>
                <a:ext cx="745996" cy="805943"/>
              </a:xfrm>
              <a:prstGeom prst="rect">
                <a:avLst/>
              </a:prstGeom>
            </p:spPr>
          </p:pic>
          <p:pic>
            <p:nvPicPr>
              <p:cNvPr id="45" name="Content Placeholder 5">
                <a:extLst>
                  <a:ext uri="{FF2B5EF4-FFF2-40B4-BE49-F238E27FC236}">
                    <a16:creationId xmlns:a16="http://schemas.microsoft.com/office/drawing/2014/main" id="{9161EF5C-E3AE-BD46-9D33-E951B79D3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26000"/>
                        </a14:imgEffect>
                        <a14:imgEffect>
                          <a14:brightnessContrast bright="53000" contrast="2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722" y="5341312"/>
                <a:ext cx="2058129" cy="1539947"/>
              </a:xfrm>
              <a:prstGeom prst="rect">
                <a:avLst/>
              </a:prstGeom>
              <a:no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64558B0-EB30-804D-B42B-22DBAD80D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82000"/>
                        </a14:imgEffect>
                      </a14:imgLayer>
                    </a14:imgProps>
                  </a:ext>
                </a:extLst>
              </a:blip>
              <a:srcRect l="23220" t="29291" r="21105" b="22226"/>
              <a:stretch/>
            </p:blipFill>
            <p:spPr>
              <a:xfrm>
                <a:off x="1028958" y="5684645"/>
                <a:ext cx="929860" cy="853283"/>
              </a:xfrm>
              <a:prstGeom prst="rect">
                <a:avLst/>
              </a:prstGeom>
            </p:spPr>
          </p:pic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/>
              <a:t>Political Party Affiliation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919C-8254-4E45-86D8-AE81E7B9B9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7763" y="1657047"/>
            <a:ext cx="5975041" cy="35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6969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10C20FF-9DB2-054B-BF46-201FD25E4CE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2E9F7A6D-FC4E-6C46-AFD7-E7BD163F115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7312C2A-31F3-A248-8D68-7476988EAA1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B57F37F-A9A1-BB48-B6C6-65F867D389D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7" name="Group 46" hidden="1">
                  <a:extLst>
                    <a:ext uri="{FF2B5EF4-FFF2-40B4-BE49-F238E27FC236}">
                      <a16:creationId xmlns:a16="http://schemas.microsoft.com/office/drawing/2014/main" id="{E34F35F9-D333-584C-8382-92E8341860F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51F2716-876D-5D48-B32C-664C7D867E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470F3BB9-6B64-444A-921A-12BAD27935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AA4FBE3-3675-B14D-9AC1-FEB3825D214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3FCA867-E041-5044-B8D9-DF6809247D0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97DACC67-4E74-ED42-BF69-D1C1CBD9E17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56B8BC19-D69C-DB4A-AF9A-A436D65737D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7254D3F7-81EF-4248-8184-E8872C5F9F2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762A895A-7430-F142-814B-DC17707A916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53EB25F9-412F-9341-B8C4-7C46F4C9F17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9" name="Freeform 58">
                        <a:extLst>
                          <a:ext uri="{FF2B5EF4-FFF2-40B4-BE49-F238E27FC236}">
                            <a16:creationId xmlns:a16="http://schemas.microsoft.com/office/drawing/2014/main" id="{05333FC4-62F4-CC45-BF76-537C2FB5A97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6787093B-383F-6B4F-BD82-F8CBAB7986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08087667-94B1-054C-8768-7602A69EA68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6F54CF3-C2D7-1948-8399-F9F69BB9D3F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F9899598-2249-8448-8E0B-7308571331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194AE401-7439-3A4F-9636-77C84E7515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82A8736-BC7A-D447-AF19-D1661585083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573156D6-A2C9-BC44-A5EE-B7219CD52B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B849722F-AF1D-EF44-9409-FB402070D8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A6A3B5EF-A26E-A94B-8D2F-335708DA44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20CFBA1-B9D2-154F-8915-3A080FB0E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63930-A538-1E42-B02F-9373103D4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0" y="1138797"/>
            <a:ext cx="10757262" cy="487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20B25-886F-1347-9EE3-14960A407718}"/>
              </a:ext>
            </a:extLst>
          </p:cNvPr>
          <p:cNvSpPr txBox="1"/>
          <p:nvPr/>
        </p:nvSpPr>
        <p:spPr>
          <a:xfrm>
            <a:off x="2416415" y="6164427"/>
            <a:ext cx="7535832" cy="336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>
                <a:ea typeface="+mn-ea"/>
                <a:cs typeface="+mn-cs"/>
                <a:hlinkClick r:id="rId8"/>
              </a:rPr>
              <a:t>ArcGIS blog: How and why to size symbols by scale in web maps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64240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</p:spTree>
    <p:extLst>
      <p:ext uri="{BB962C8B-B14F-4D97-AF65-F5344CB8AC3E}">
        <p14:creationId xmlns:p14="http://schemas.microsoft.com/office/powerpoint/2010/main" val="383197180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823B048-6333-1F40-BB3A-CE2856B14F1A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E6ED8315-5CB4-D34A-84EB-BBC08AA01FF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CACB041-4381-FC43-A843-FCCB046FAAF1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33E2E7-B894-A146-8A7E-E1EB01E30D1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38" name="Group 37" hidden="1">
                  <a:extLst>
                    <a:ext uri="{FF2B5EF4-FFF2-40B4-BE49-F238E27FC236}">
                      <a16:creationId xmlns:a16="http://schemas.microsoft.com/office/drawing/2014/main" id="{BC569E5C-6299-3C4F-B5BD-25DBD9A3F61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E8DF663-B0A5-4B4B-84E0-31ECC4741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A3789AEA-B440-3847-A62A-836DC1A15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71118A58-1FE9-5048-A888-09BA80941B8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989DA955-F10E-A04F-931F-10C648CD34B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BBFFE4DB-3920-7743-A0FA-D2B3248ED1A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1BC99C6F-3F47-0745-AF64-944A4BBDBCE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70748290-4783-A749-848D-D9321CD39C2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CF452A18-71CC-D54E-9255-1C7C95DACAD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825F150B-760D-E546-A26B-8474907E90A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0" name="Freeform 49">
                        <a:extLst>
                          <a:ext uri="{FF2B5EF4-FFF2-40B4-BE49-F238E27FC236}">
                            <a16:creationId xmlns:a16="http://schemas.microsoft.com/office/drawing/2014/main" id="{7CB37071-3222-8B41-8DE7-4D5BE21718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3F1343C6-2E50-2840-B820-6BC492D490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DDBE6F67-7AEA-2D49-8114-2ABC605D701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CEE7BD-E535-B545-B7AB-6C547428A1E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7526CED8-9777-354A-8F41-2C35B0291D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2E6FD621-5555-D94B-A63C-2CE3A20167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836B711-9B3C-EE4A-9246-1F96E93F652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4" name="Picture 43">
                      <a:extLst>
                        <a:ext uri="{FF2B5EF4-FFF2-40B4-BE49-F238E27FC236}">
                          <a16:creationId xmlns:a16="http://schemas.microsoft.com/office/drawing/2014/main" id="{68F554A3-F8DE-9945-AEAB-B3BC19C316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Picture 44">
                      <a:extLst>
                        <a:ext uri="{FF2B5EF4-FFF2-40B4-BE49-F238E27FC236}">
                          <a16:creationId xmlns:a16="http://schemas.microsoft.com/office/drawing/2014/main" id="{2780EFA8-F96C-DE46-97B3-48AF119A2F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9269DB41-FCE4-9C41-A53D-EE419E00AE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549B9BE-43DC-0647-8AC1-51E6955F0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86C27-C58F-F940-8873-322607C1B135}"/>
              </a:ext>
            </a:extLst>
          </p:cNvPr>
          <p:cNvSpPr txBox="1"/>
          <p:nvPr/>
        </p:nvSpPr>
        <p:spPr>
          <a:xfrm>
            <a:off x="335921" y="1355890"/>
            <a:ext cx="3888837" cy="277418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/>
              <a:t>It’s a</a:t>
            </a:r>
            <a:r>
              <a:rPr lang="en-US" sz="2000" dirty="0">
                <a:ea typeface="+mn-ea"/>
                <a:cs typeface="+mn-cs"/>
              </a:rPr>
              <a:t>ll about…</a:t>
            </a:r>
          </a:p>
          <a:p>
            <a:pPr algn="l" eaLnBrk="0" hangingPunct="0"/>
            <a:endParaRPr lang="en-US" sz="14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a typeface="+mn-ea"/>
                <a:cs typeface="+mn-cs"/>
              </a:rPr>
              <a:t>Statistics</a:t>
            </a:r>
            <a:r>
              <a:rPr lang="en-US" sz="2000" dirty="0">
                <a:ea typeface="+mn-ea"/>
                <a:cs typeface="+mn-cs"/>
              </a:rPr>
              <a:t> - </a:t>
            </a:r>
            <a:r>
              <a:rPr lang="en-US" sz="2000" dirty="0"/>
              <a:t>Which breaks/stop points make sense?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a typeface="+mn-ea"/>
                <a:cs typeface="+mn-cs"/>
              </a:rPr>
              <a:t>Color</a:t>
            </a:r>
            <a:r>
              <a:rPr lang="en-US" sz="2000" dirty="0">
                <a:ea typeface="+mn-ea"/>
                <a:cs typeface="+mn-cs"/>
              </a:rPr>
              <a:t> – What colors work best with my </a:t>
            </a:r>
            <a:r>
              <a:rPr lang="en-US" sz="2000" dirty="0" err="1">
                <a:ea typeface="+mn-ea"/>
                <a:cs typeface="+mn-cs"/>
              </a:rPr>
              <a:t>basemap</a:t>
            </a:r>
            <a:r>
              <a:rPr lang="en-US" sz="2000" dirty="0">
                <a:ea typeface="+mn-ea"/>
                <a:cs typeface="+mn-cs"/>
              </a:rPr>
              <a:t>? Should it be above and below or high to low?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FFDD5-C23F-AA49-AB0D-94280C028DC7}"/>
              </a:ext>
            </a:extLst>
          </p:cNvPr>
          <p:cNvSpPr txBox="1"/>
          <p:nvPr/>
        </p:nvSpPr>
        <p:spPr>
          <a:xfrm>
            <a:off x="484618" y="4426328"/>
            <a:ext cx="3562818" cy="4474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7"/>
              </a:rPr>
              <a:t>Class breaks are hard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606" y="1355890"/>
            <a:ext cx="7297373" cy="45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3305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823B048-6333-1F40-BB3A-CE2856B14F1A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E6ED8315-5CB4-D34A-84EB-BBC08AA01FF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CACB041-4381-FC43-A843-FCCB046FAAF1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33E2E7-B894-A146-8A7E-E1EB01E30D1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38" name="Group 37" hidden="1">
                  <a:extLst>
                    <a:ext uri="{FF2B5EF4-FFF2-40B4-BE49-F238E27FC236}">
                      <a16:creationId xmlns:a16="http://schemas.microsoft.com/office/drawing/2014/main" id="{BC569E5C-6299-3C4F-B5BD-25DBD9A3F61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E8DF663-B0A5-4B4B-84E0-31ECC4741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A3789AEA-B440-3847-A62A-836DC1A15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71118A58-1FE9-5048-A888-09BA80941B8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989DA955-F10E-A04F-931F-10C648CD34B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BBFFE4DB-3920-7743-A0FA-D2B3248ED1A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1BC99C6F-3F47-0745-AF64-944A4BBDBCE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70748290-4783-A749-848D-D9321CD39C2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CF452A18-71CC-D54E-9255-1C7C95DACAD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825F150B-760D-E546-A26B-8474907E90A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0" name="Freeform 49">
                        <a:extLst>
                          <a:ext uri="{FF2B5EF4-FFF2-40B4-BE49-F238E27FC236}">
                            <a16:creationId xmlns:a16="http://schemas.microsoft.com/office/drawing/2014/main" id="{7CB37071-3222-8B41-8DE7-4D5BE21718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3F1343C6-2E50-2840-B820-6BC492D490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DDBE6F67-7AEA-2D49-8114-2ABC605D701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CEE7BD-E535-B545-B7AB-6C547428A1E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7526CED8-9777-354A-8F41-2C35B0291D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2E6FD621-5555-D94B-A63C-2CE3A20167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836B711-9B3C-EE4A-9246-1F96E93F652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4" name="Picture 43">
                      <a:extLst>
                        <a:ext uri="{FF2B5EF4-FFF2-40B4-BE49-F238E27FC236}">
                          <a16:creationId xmlns:a16="http://schemas.microsoft.com/office/drawing/2014/main" id="{68F554A3-F8DE-9945-AEAB-B3BC19C316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Picture 44">
                      <a:extLst>
                        <a:ext uri="{FF2B5EF4-FFF2-40B4-BE49-F238E27FC236}">
                          <a16:creationId xmlns:a16="http://schemas.microsoft.com/office/drawing/2014/main" id="{2780EFA8-F96C-DE46-97B3-48AF119A2F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9269DB41-FCE4-9C41-A53D-EE419E00AE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549B9BE-43DC-0647-8AC1-51E6955F0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280" y="1363079"/>
            <a:ext cx="7008699" cy="43898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D45D33-83A7-E040-BBE6-8E3E51271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303" y="2148065"/>
            <a:ext cx="4341952" cy="28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831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823B048-6333-1F40-BB3A-CE2856B14F1A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E6ED8315-5CB4-D34A-84EB-BBC08AA01FF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CACB041-4381-FC43-A843-FCCB046FAAF1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33E2E7-B894-A146-8A7E-E1EB01E30D1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38" name="Group 37" hidden="1">
                  <a:extLst>
                    <a:ext uri="{FF2B5EF4-FFF2-40B4-BE49-F238E27FC236}">
                      <a16:creationId xmlns:a16="http://schemas.microsoft.com/office/drawing/2014/main" id="{BC569E5C-6299-3C4F-B5BD-25DBD9A3F61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E8DF663-B0A5-4B4B-84E0-31ECC4741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A3789AEA-B440-3847-A62A-836DC1A15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71118A58-1FE9-5048-A888-09BA80941B8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989DA955-F10E-A04F-931F-10C648CD34B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BBFFE4DB-3920-7743-A0FA-D2B3248ED1A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1BC99C6F-3F47-0745-AF64-944A4BBDBCE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70748290-4783-A749-848D-D9321CD39C2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CF452A18-71CC-D54E-9255-1C7C95DACAD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825F150B-760D-E546-A26B-8474907E90A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0" name="Freeform 49">
                        <a:extLst>
                          <a:ext uri="{FF2B5EF4-FFF2-40B4-BE49-F238E27FC236}">
                            <a16:creationId xmlns:a16="http://schemas.microsoft.com/office/drawing/2014/main" id="{7CB37071-3222-8B41-8DE7-4D5BE21718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3F1343C6-2E50-2840-B820-6BC492D490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DDBE6F67-7AEA-2D49-8114-2ABC605D701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CEE7BD-E535-B545-B7AB-6C547428A1E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7526CED8-9777-354A-8F41-2C35B0291D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2E6FD621-5555-D94B-A63C-2CE3A20167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836B711-9B3C-EE4A-9246-1F96E93F652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4" name="Picture 43">
                      <a:extLst>
                        <a:ext uri="{FF2B5EF4-FFF2-40B4-BE49-F238E27FC236}">
                          <a16:creationId xmlns:a16="http://schemas.microsoft.com/office/drawing/2014/main" id="{68F554A3-F8DE-9945-AEAB-B3BC19C316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Picture 44">
                      <a:extLst>
                        <a:ext uri="{FF2B5EF4-FFF2-40B4-BE49-F238E27FC236}">
                          <a16:creationId xmlns:a16="http://schemas.microsoft.com/office/drawing/2014/main" id="{2780EFA8-F96C-DE46-97B3-48AF119A2F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9269DB41-FCE4-9C41-A53D-EE419E00AE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549B9BE-43DC-0647-8AC1-51E6955F0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64521-DEB9-D246-9DEB-8BAE1EF62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72" y="1"/>
            <a:ext cx="11395880" cy="68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6743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EDADA6-C613-0D4B-ACFD-1BF913119423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83CB55BA-B191-3940-872D-E0744795738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1B102BD-A76B-2146-915A-C25C4BFC35BD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EE679F0-08C5-4242-B2F7-24E76DD8CD1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0" name="Group 39" hidden="1">
                  <a:extLst>
                    <a:ext uri="{FF2B5EF4-FFF2-40B4-BE49-F238E27FC236}">
                      <a16:creationId xmlns:a16="http://schemas.microsoft.com/office/drawing/2014/main" id="{5841D29B-5373-1A42-BEC6-C40E63A1837B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211F92-6246-8B44-8C6F-B25B8A605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049D3D76-28B3-CC4A-9321-A084675B7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4F43ECC7-9FC8-1843-B5C8-C3ABEAA53723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08F4BA6-A130-EB43-A6BA-4A0B98637D91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FD2C1AB4-015E-464A-B958-4C05C7A7C26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5308EC46-E507-CE40-8A79-A3B1EF50510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46A89A5D-0EFF-D941-BDC7-401BC836BCC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A3653838-9DA4-ED42-B178-A63472C6C57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D89873DE-BA45-EB4F-86D9-C19CFF17C5A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740F70FF-B053-9445-A122-CE85B704113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A708018E-5C7C-FD4B-AA8C-FD9510E9960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F380B162-F6DB-8D4B-B67F-05CAE44E4B8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31D8FF06-8DE6-3B47-93F2-249FFAA5BF39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B4F96404-2257-674B-ADF3-924469E69A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0D29BD05-9BD9-254E-80FB-A05DAEEB2F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836570D0-4FFF-584E-8A36-81645398019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4B5D8269-4031-DE49-81CC-AB672C1933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93B2DF5D-EA47-F54E-B4B9-3F38512D65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6917EE3A-7240-1447-BEEA-7DC9621F02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DD92B84-1E17-894A-AAD3-5A8CD1217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2536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Age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89803-0FB4-1942-8C45-7503C71E5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434" y="1176975"/>
            <a:ext cx="8852660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4779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32CA3C7-C333-724E-A374-EF05F35A27AE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5" name="shading (lower right)">
              <a:extLst>
                <a:ext uri="{FF2B5EF4-FFF2-40B4-BE49-F238E27FC236}">
                  <a16:creationId xmlns:a16="http://schemas.microsoft.com/office/drawing/2014/main" id="{2838B379-9BE1-434B-B723-6D9EF5F8D7A1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FFC187-1B92-3E46-8DA2-F202164DA49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219B93B-FC18-B840-93EE-40F0062BBE2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39" name="Group 38" hidden="1">
                  <a:extLst>
                    <a:ext uri="{FF2B5EF4-FFF2-40B4-BE49-F238E27FC236}">
                      <a16:creationId xmlns:a16="http://schemas.microsoft.com/office/drawing/2014/main" id="{3C49F8E0-6103-1C42-9AC2-E9B0BD9911A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C0E659E-851B-1046-B27B-CDB785C1A5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1DA1B33E-F856-6149-8B01-C0E45A18C5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C92E5B0-3309-5049-9718-5A5F32D9D35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7516FCF1-0F18-0443-8F09-09C37BDB850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00A8DF7B-5A1F-FA42-8C08-66E8399A5B2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3AC44F0-5229-9245-8B0D-76B7F712E61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BA6A8AE3-738F-D149-B2AB-AA658DC3233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27C10E53-D328-E240-86E5-D4CDBC1901D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E6405B4D-F5A7-C341-AC65-B50B1A5215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C59F126B-FF8D-1E45-B70D-3DE97A8EACB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EE9A736C-D982-BA47-BEA3-151B01CFECB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2B23CBFA-0726-F14E-9484-E4E3C90639E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4EBD8418-DEA7-3D48-AD10-1472F431633A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0BBA462E-E281-6A46-AE05-8BEBB90018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585B9718-2B80-D944-814B-13A8C0FAF6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D80AD3CC-C1CF-514A-BF72-3BB8404571F4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5" name="Picture 44">
                      <a:extLst>
                        <a:ext uri="{FF2B5EF4-FFF2-40B4-BE49-F238E27FC236}">
                          <a16:creationId xmlns:a16="http://schemas.microsoft.com/office/drawing/2014/main" id="{E16857C6-8400-3F4D-A996-75CC29728E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0F230774-8EDC-884B-9925-3A31F0556D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889B5C45-C29F-FA45-B95D-5D377F6F30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FC124E3-6A92-1943-98F4-629498E9F0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9905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Predominance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218C-820F-1E4D-B6EC-523562124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66" y="1122385"/>
            <a:ext cx="9886716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05781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6C35446-EEBA-2C46-BC22-5B362207897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7B6F4634-64A1-B648-BDEB-517588C535E2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6C50FA6-8027-FA44-A25C-CD4ABE558929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C73CDCD-723A-A046-B354-D3987E8085F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0" name="Group 39" hidden="1">
                  <a:extLst>
                    <a:ext uri="{FF2B5EF4-FFF2-40B4-BE49-F238E27FC236}">
                      <a16:creationId xmlns:a16="http://schemas.microsoft.com/office/drawing/2014/main" id="{6D412C98-B619-EE4C-80EF-053D40DA843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ACCDCC0-F8ED-FC40-A792-089FA34AF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E4D4964-2E61-DA4C-AEFF-3E1757BC98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905A2BE-E5DC-3C4B-9548-7D0237296273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B7CB5A43-1CF3-1A47-9FD4-8BCC36970B8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180F7EA7-F5EE-8F44-9BD0-8C72999BBAD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0DE74DA0-62F5-B945-BEB8-B6EDC235D69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284772E7-5C10-DD49-9D9A-994E6F42434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B22B14DD-6057-3E47-B935-17CDCCA3C3F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87808BE6-28E0-3545-BB76-89FBCAA6A56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139DA1C8-7CB0-8E4D-B8B5-D65EB626AC6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E6BBA91E-5401-F948-BB92-CE16E6C8647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06D5240E-285C-D74D-A092-97DD12A8302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27FDAF9E-69EB-7540-93E4-1A899F35128F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967C27A1-89EA-014A-A345-7940349543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A312A67E-52CC-BA4C-A1B2-C0EE75C5A1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0FFE2FF0-2D45-BF4F-B1BF-CE759EED570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DC66AF2B-A17B-FF44-8B49-F8F52B6789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A3E5C27B-DD3B-7C41-BF5A-E1E5BFBFD7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DFA9FCB-6B97-6B42-B9F9-C276F595CA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44020D6-1A3E-1F47-9339-CCB7012E57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7175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42E3-1154-7447-8473-F41CB8F7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21" y="1214652"/>
            <a:ext cx="11481508" cy="5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6324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10C20FF-9DB2-054B-BF46-201FD25E4CE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2E9F7A6D-FC4E-6C46-AFD7-E7BD163F115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7312C2A-31F3-A248-8D68-7476988EAA1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B57F37F-A9A1-BB48-B6C6-65F867D389D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7" name="Group 46" hidden="1">
                  <a:extLst>
                    <a:ext uri="{FF2B5EF4-FFF2-40B4-BE49-F238E27FC236}">
                      <a16:creationId xmlns:a16="http://schemas.microsoft.com/office/drawing/2014/main" id="{E34F35F9-D333-584C-8382-92E8341860F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51F2716-876D-5D48-B32C-664C7D867E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470F3BB9-6B64-444A-921A-12BAD27935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AA4FBE3-3675-B14D-9AC1-FEB3825D214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3FCA867-E041-5044-B8D9-DF6809247D0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97DACC67-4E74-ED42-BF69-D1C1CBD9E17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56B8BC19-D69C-DB4A-AF9A-A436D65737D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7254D3F7-81EF-4248-8184-E8872C5F9F2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762A895A-7430-F142-814B-DC17707A916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53EB25F9-412F-9341-B8C4-7C46F4C9F17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9" name="Freeform 58">
                        <a:extLst>
                          <a:ext uri="{FF2B5EF4-FFF2-40B4-BE49-F238E27FC236}">
                            <a16:creationId xmlns:a16="http://schemas.microsoft.com/office/drawing/2014/main" id="{05333FC4-62F4-CC45-BF76-537C2FB5A97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6787093B-383F-6B4F-BD82-F8CBAB7986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08087667-94B1-054C-8768-7602A69EA68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6F54CF3-C2D7-1948-8399-F9F69BB9D3F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F9899598-2249-8448-8E0B-7308571331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194AE401-7439-3A4F-9636-77C84E7515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82A8736-BC7A-D447-AF19-D1661585083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573156D6-A2C9-BC44-A5EE-B7219CD52B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B849722F-AF1D-EF44-9409-FB402070D8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A6A3B5EF-A26E-A94B-8D2F-335708DA44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20CFBA1-B9D2-154F-8915-3A080FB0E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63930-A538-1E42-B02F-9373103D4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0" y="1138797"/>
            <a:ext cx="10757262" cy="487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20B25-886F-1347-9EE3-14960A407718}"/>
              </a:ext>
            </a:extLst>
          </p:cNvPr>
          <p:cNvSpPr txBox="1"/>
          <p:nvPr/>
        </p:nvSpPr>
        <p:spPr>
          <a:xfrm>
            <a:off x="2416415" y="6164427"/>
            <a:ext cx="7535832" cy="336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>
                <a:ea typeface="+mn-ea"/>
                <a:cs typeface="+mn-cs"/>
                <a:hlinkClick r:id="rId8"/>
              </a:rPr>
              <a:t>ArcGIS blog: How and why to size symbols by scale in web maps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26803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10A4597-6EB2-4F48-A293-419D41140AEA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02A36F4C-36D9-574F-91B6-784F5FBD83D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88A63D-7B4E-8744-80DA-71EA5D1DDA79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3F3E29C-5BDE-F742-852F-C39A0D78C8B7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90B316C-9A03-9343-B125-7DE2B46899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F9C4FC-9E77-1E4D-AFB6-027D3127E396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38D0BA89-51AC-D54C-B481-EFE2EA3791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CBD4751C-7ACF-DD40-B4CD-BABD9AEB42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B48726B-7292-3647-83C2-CEA58A66A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EA8EC13C-6848-A849-A93F-80E286EF1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70FBB7A-9C8E-FE46-B67A-DE100770D2FF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ECB821CC-3CF5-4C43-8511-4D9428392E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C53CE401-6FB7-184A-8D33-707FDB3D7E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BBB7D5D-ACE5-0B4D-BCFB-C12C9979F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961" y="2813446"/>
            <a:ext cx="6502078" cy="615553"/>
          </a:xfrm>
        </p:spPr>
        <p:txBody>
          <a:bodyPr/>
          <a:lstStyle/>
          <a:p>
            <a:r>
              <a:rPr lang="en-US" sz="4000" b="0" dirty="0"/>
              <a:t>One visualization cannot tell the whole 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63378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10C20FF-9DB2-054B-BF46-201FD25E4CE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2E9F7A6D-FC4E-6C46-AFD7-E7BD163F115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7312C2A-31F3-A248-8D68-7476988EAA1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B57F37F-A9A1-BB48-B6C6-65F867D389D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7" name="Group 46" hidden="1">
                  <a:extLst>
                    <a:ext uri="{FF2B5EF4-FFF2-40B4-BE49-F238E27FC236}">
                      <a16:creationId xmlns:a16="http://schemas.microsoft.com/office/drawing/2014/main" id="{E34F35F9-D333-584C-8382-92E8341860F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51F2716-876D-5D48-B32C-664C7D867E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470F3BB9-6B64-444A-921A-12BAD27935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AA4FBE3-3675-B14D-9AC1-FEB3825D214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3FCA867-E041-5044-B8D9-DF6809247D0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97DACC67-4E74-ED42-BF69-D1C1CBD9E17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56B8BC19-D69C-DB4A-AF9A-A436D65737D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7254D3F7-81EF-4248-8184-E8872C5F9F2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762A895A-7430-F142-814B-DC17707A916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53EB25F9-412F-9341-B8C4-7C46F4C9F17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9" name="Freeform 58">
                        <a:extLst>
                          <a:ext uri="{FF2B5EF4-FFF2-40B4-BE49-F238E27FC236}">
                            <a16:creationId xmlns:a16="http://schemas.microsoft.com/office/drawing/2014/main" id="{05333FC4-62F4-CC45-BF76-537C2FB5A97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6787093B-383F-6B4F-BD82-F8CBAB7986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08087667-94B1-054C-8768-7602A69EA68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6F54CF3-C2D7-1948-8399-F9F69BB9D3F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F9899598-2249-8448-8E0B-7308571331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194AE401-7439-3A4F-9636-77C84E7515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82A8736-BC7A-D447-AF19-D1661585083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573156D6-A2C9-BC44-A5EE-B7219CD52B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B849722F-AF1D-EF44-9409-FB402070D8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A6A3B5EF-A26E-A94B-8D2F-335708DA44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20CFBA1-B9D2-154F-8915-3A080FB0E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Smart Mapping Sliders</a:t>
            </a:r>
          </a:p>
        </p:txBody>
      </p:sp>
      <p:pic>
        <p:nvPicPr>
          <p:cNvPr id="3" name="Picture 2" descr="An aerial view of a city&#10;&#10;Description automatically generated">
            <a:extLst>
              <a:ext uri="{FF2B5EF4-FFF2-40B4-BE49-F238E27FC236}">
                <a16:creationId xmlns:a16="http://schemas.microsoft.com/office/drawing/2014/main" id="{CEDD21CD-5FE8-874B-9BE1-8A98DF62C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79" y="1197402"/>
            <a:ext cx="4974482" cy="54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89726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2C4B271-CD41-144C-B5E1-7842E6FD961F}"/>
              </a:ext>
            </a:extLst>
          </p:cNvPr>
          <p:cNvGrpSpPr/>
          <p:nvPr/>
        </p:nvGrpSpPr>
        <p:grpSpPr>
          <a:xfrm>
            <a:off x="0" y="-15486"/>
            <a:ext cx="12199427" cy="6905636"/>
            <a:chOff x="0" y="-15486"/>
            <a:chExt cx="12199427" cy="6905636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3BB16B34-01AD-8140-BE24-4241FEC5279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833C37E-623B-EE4F-BB7E-FFEED88A9FEF}"/>
                </a:ext>
              </a:extLst>
            </p:cNvPr>
            <p:cNvGrpSpPr/>
            <p:nvPr/>
          </p:nvGrpSpPr>
          <p:grpSpPr>
            <a:xfrm>
              <a:off x="6816682" y="1590101"/>
              <a:ext cx="359671" cy="469374"/>
              <a:chOff x="11571458" y="312322"/>
              <a:chExt cx="359671" cy="46937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05B273D-7BC3-154D-A237-1DE774DFD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4990" y="445071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7516A0E-DE1E-2B40-A4BD-26CB26B1A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3626" y="312322"/>
                <a:ext cx="77581" cy="78114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1F72393-662A-8B41-98F0-C0317B4AE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71458" y="721420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DC171C2-34DE-7A4B-8BAE-7D3AA841E40E}"/>
                </a:ext>
              </a:extLst>
            </p:cNvPr>
            <p:cNvGrpSpPr/>
            <p:nvPr/>
          </p:nvGrpSpPr>
          <p:grpSpPr>
            <a:xfrm>
              <a:off x="14992" y="4417699"/>
              <a:ext cx="8849755" cy="2472451"/>
              <a:chOff x="-7429" y="4408808"/>
              <a:chExt cx="8849755" cy="2472451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557E020-1FED-C540-BE2A-CB2254B12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7303" r="-6313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818BDA6-829A-814F-AAC9-DBF6D039A451}"/>
                  </a:ext>
                </a:extLst>
              </p:cNvPr>
              <p:cNvGrpSpPr/>
              <p:nvPr/>
            </p:nvGrpSpPr>
            <p:grpSpPr>
              <a:xfrm>
                <a:off x="5769315" y="583246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3433968-2045-1644-A93D-D1F2456AF494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C54D3ED2-8585-C74F-A2A7-0B17AD6BE4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EEB23BF8-ADAE-5F4A-9A9C-FC05E6827C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A5271DC6-7524-2746-A5B8-43801F971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6CA9F7F-0485-3443-8B44-4650897DC2E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6E4AFE58-6DEB-2D46-AC13-85250D6E7681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E5D6553B-5D63-3A4B-B87B-533F4012FF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260509DF-7F5B-E14F-AD50-547D31234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618163DF-2E6C-5545-B9E9-E2E72A00E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C5F6A81-C2EF-B64B-8D3C-B3D4D30905BD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B1AC38EB-BE44-E444-A364-C34E6AB05865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5C684B58-933A-DA43-B7D7-0C7A969982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C7B1D3F4-B14F-2546-A6A3-5205DF23F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D6CD48C9-0332-ED4D-A3EF-30B935686E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E0E457D-7859-C949-BD01-46412FD74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16700" y="4408808"/>
                <a:ext cx="367939" cy="3957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8F3CB47-AA06-0840-A1C1-96F57D64E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181241" y="5942155"/>
                <a:ext cx="391890" cy="42338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81DEE8B-D69A-D74C-8537-DC6CB36E6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186425" y="5253937"/>
                <a:ext cx="478595" cy="51475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5FBB3C8-E434-DB4E-9968-303D25E4D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5411429" y="5919982"/>
                <a:ext cx="659871" cy="69575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E24C72B-ABD1-174E-95E7-91430A0B9C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664" t="24130" r="44548" b="27068"/>
              <a:stretch/>
            </p:blipFill>
            <p:spPr>
              <a:xfrm>
                <a:off x="2883527" y="5684646"/>
                <a:ext cx="1083757" cy="116446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A849C54-5686-1541-A4D5-F816514D9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7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676383" y="5638191"/>
                <a:ext cx="745996" cy="805943"/>
              </a:xfrm>
              <a:prstGeom prst="rect">
                <a:avLst/>
              </a:prstGeom>
            </p:spPr>
          </p:pic>
          <p:pic>
            <p:nvPicPr>
              <p:cNvPr id="45" name="Content Placeholder 5">
                <a:extLst>
                  <a:ext uri="{FF2B5EF4-FFF2-40B4-BE49-F238E27FC236}">
                    <a16:creationId xmlns:a16="http://schemas.microsoft.com/office/drawing/2014/main" id="{2BFD2847-7271-5E4E-B56B-0C50B1243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26000"/>
                        </a14:imgEffect>
                        <a14:imgEffect>
                          <a14:brightnessContrast bright="53000" contrast="2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722" y="5341312"/>
                <a:ext cx="2058129" cy="1539947"/>
              </a:xfrm>
              <a:prstGeom prst="rect">
                <a:avLst/>
              </a:prstGeom>
              <a:no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568BDA8-1BC8-864F-B90E-FAEA571B93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82000"/>
                        </a14:imgEffect>
                      </a14:imgLayer>
                    </a14:imgProps>
                  </a:ext>
                </a:extLst>
              </a:blip>
              <a:srcRect l="23220" t="29291" r="21105" b="22226"/>
              <a:stretch/>
            </p:blipFill>
            <p:spPr>
              <a:xfrm>
                <a:off x="1028958" y="5684645"/>
                <a:ext cx="929860" cy="853283"/>
              </a:xfrm>
              <a:prstGeom prst="rect">
                <a:avLst/>
              </a:prstGeom>
            </p:spPr>
          </p:pic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2906DE1-ECE0-384D-9CE0-57F59F836F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801" y="1757363"/>
            <a:ext cx="5972209" cy="33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549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10C20FF-9DB2-054B-BF46-201FD25E4CE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2E9F7A6D-FC4E-6C46-AFD7-E7BD163F115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7312C2A-31F3-A248-8D68-7476988EAA1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B57F37F-A9A1-BB48-B6C6-65F867D389D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7" name="Group 46" hidden="1">
                  <a:extLst>
                    <a:ext uri="{FF2B5EF4-FFF2-40B4-BE49-F238E27FC236}">
                      <a16:creationId xmlns:a16="http://schemas.microsoft.com/office/drawing/2014/main" id="{E34F35F9-D333-584C-8382-92E8341860F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51F2716-876D-5D48-B32C-664C7D867E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470F3BB9-6B64-444A-921A-12BAD27935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AA4FBE3-3675-B14D-9AC1-FEB3825D214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3FCA867-E041-5044-B8D9-DF6809247D0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97DACC67-4E74-ED42-BF69-D1C1CBD9E17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56B8BC19-D69C-DB4A-AF9A-A436D65737D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7254D3F7-81EF-4248-8184-E8872C5F9F2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762A895A-7430-F142-814B-DC17707A916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53EB25F9-412F-9341-B8C4-7C46F4C9F17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9" name="Freeform 58">
                        <a:extLst>
                          <a:ext uri="{FF2B5EF4-FFF2-40B4-BE49-F238E27FC236}">
                            <a16:creationId xmlns:a16="http://schemas.microsoft.com/office/drawing/2014/main" id="{05333FC4-62F4-CC45-BF76-537C2FB5A97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6787093B-383F-6B4F-BD82-F8CBAB7986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08087667-94B1-054C-8768-7602A69EA68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6F54CF3-C2D7-1948-8399-F9F69BB9D3F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F9899598-2249-8448-8E0B-7308571331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194AE401-7439-3A4F-9636-77C84E7515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82A8736-BC7A-D447-AF19-D1661585083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573156D6-A2C9-BC44-A5EE-B7219CD52B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B849722F-AF1D-EF44-9409-FB402070D8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A6A3B5EF-A26E-A94B-8D2F-335708DA44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20CFBA1-B9D2-154F-8915-3A080FB0E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Should I always use Smart Mapping? No!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1585732" y="1678329"/>
            <a:ext cx="8773610" cy="40048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When to use the Smart Mapping APIs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Data exploration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Renderer authoring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Represent unknown statistical data </a:t>
            </a:r>
            <a:r>
              <a:rPr lang="en-US" sz="2000" dirty="0"/>
              <a:t>that updates frequently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Statistic queries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When </a:t>
            </a:r>
            <a:r>
              <a:rPr lang="en-US" sz="2800" u="sng" dirty="0">
                <a:solidFill>
                  <a:schemeClr val="tx2">
                    <a:lumMod val="50000"/>
                  </a:schemeClr>
                </a:solidFill>
              </a:rPr>
              <a:t>not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to use the Smart Mapping APIs</a:t>
            </a:r>
          </a:p>
          <a:p>
            <a:pPr algn="l" eaLnBrk="0" hangingPunct="0"/>
            <a:endParaRPr lang="en-US" sz="1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know your data well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use standardized colors or determined by organization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can author your style in ArcGIS Online or ArcGIS Enterprise portal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Just because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532045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10C20FF-9DB2-054B-BF46-201FD25E4CE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2E9F7A6D-FC4E-6C46-AFD7-E7BD163F115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7312C2A-31F3-A248-8D68-7476988EAA1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B57F37F-A9A1-BB48-B6C6-65F867D389D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7" name="Group 46" hidden="1">
                  <a:extLst>
                    <a:ext uri="{FF2B5EF4-FFF2-40B4-BE49-F238E27FC236}">
                      <a16:creationId xmlns:a16="http://schemas.microsoft.com/office/drawing/2014/main" id="{E34F35F9-D333-584C-8382-92E8341860F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51F2716-876D-5D48-B32C-664C7D867E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470F3BB9-6B64-444A-921A-12BAD27935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AA4FBE3-3675-B14D-9AC1-FEB3825D214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3FCA867-E041-5044-B8D9-DF6809247D0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97DACC67-4E74-ED42-BF69-D1C1CBD9E17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56B8BC19-D69C-DB4A-AF9A-A436D65737D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7254D3F7-81EF-4248-8184-E8872C5F9F2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762A895A-7430-F142-814B-DC17707A916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53EB25F9-412F-9341-B8C4-7C46F4C9F17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9" name="Freeform 58">
                        <a:extLst>
                          <a:ext uri="{FF2B5EF4-FFF2-40B4-BE49-F238E27FC236}">
                            <a16:creationId xmlns:a16="http://schemas.microsoft.com/office/drawing/2014/main" id="{05333FC4-62F4-CC45-BF76-537C2FB5A97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6787093B-383F-6B4F-BD82-F8CBAB7986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08087667-94B1-054C-8768-7602A69EA68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6F54CF3-C2D7-1948-8399-F9F69BB9D3F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F9899598-2249-8448-8E0B-7308571331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194AE401-7439-3A4F-9636-77C84E7515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82A8736-BC7A-D447-AF19-D1661585083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573156D6-A2C9-BC44-A5EE-B7219CD52B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B849722F-AF1D-EF44-9409-FB402070D8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A6A3B5EF-A26E-A94B-8D2F-335708DA44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20CFBA1-B9D2-154F-8915-3A080FB0E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20313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OK. I shouldn’t use the Smart Mapping APIs... but I still need help with my cartography. What should I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492609" y="2457433"/>
            <a:ext cx="10711545" cy="36887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1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author your style in ArcGIS Online or ArcGIS Enterprise portal and take advantage of everything Smart Mapping has to offer.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Read the </a:t>
            </a:r>
            <a:r>
              <a:rPr lang="en-US" sz="2400" dirty="0">
                <a:hlinkClick r:id="rId7"/>
              </a:rPr>
              <a:t>Data Visualization</a:t>
            </a:r>
            <a:r>
              <a:rPr lang="en-US" sz="2400" dirty="0"/>
              <a:t> guide pages!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8"/>
              </a:rPr>
              <a:t>Esri</a:t>
            </a:r>
            <a:r>
              <a:rPr lang="en-US" sz="2400" dirty="0">
                <a:hlinkClick r:id="rId8"/>
              </a:rPr>
              <a:t> color ramps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9"/>
              </a:rPr>
              <a:t>Data visualization best practices</a:t>
            </a:r>
            <a:endParaRPr lang="en-US" sz="2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13D47-6045-7846-8528-AF7BAB92DC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7297" y="3897614"/>
            <a:ext cx="54864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9212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DA53468-AEAE-E249-AD5A-0AFA08AC8A8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5575E447-D15C-3245-AAF7-38375C21E1A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E8E213F-728A-5640-8D9B-8EB25921D860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365E6D1-3AA0-284E-B2F4-221418BB0E6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6" name="Group 45" hidden="1">
                  <a:extLst>
                    <a:ext uri="{FF2B5EF4-FFF2-40B4-BE49-F238E27FC236}">
                      <a16:creationId xmlns:a16="http://schemas.microsoft.com/office/drawing/2014/main" id="{6270BBE3-DFBA-5A41-98BB-4D5F7A1D707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21226CBA-F95B-D64B-8A5B-63267883BA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D1C170DE-EFA1-1747-8C6A-5C43F2CAB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A25BBB7-56B2-D049-A8BB-6B45BC755DE5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F7CE7DE-4D00-2445-B70B-E89B326639EA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BFA38861-D6F9-5948-9EEA-30F3E612DFD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1" name="Freeform 60">
                        <a:extLst>
                          <a:ext uri="{FF2B5EF4-FFF2-40B4-BE49-F238E27FC236}">
                            <a16:creationId xmlns:a16="http://schemas.microsoft.com/office/drawing/2014/main" id="{D59A9571-D8BF-E64B-AC61-CEFFC506D8A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DB8DD860-5DB4-1A44-933E-8799CEBBE70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F4EFCB63-0454-9248-AA09-A1311C0274C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E4AD9339-1E74-3F47-A57D-4668CADF1C5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2C148861-98C8-664C-AE89-1FED14F024E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71BFBA0B-0F1B-AC48-AD39-7627C0E52FB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6122453A-1E4B-324E-AEE2-60C4FF667D4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501AFC5D-CF00-4049-AB09-59655713EDD0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ECB4C185-22C5-AA40-B80B-B9ACE002F2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B359F7B9-AC6B-BB48-9767-293C7CC8F6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E6FA0F3-C2EA-0643-B717-FC2F744E85F4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12E025EB-BA5B-D340-980E-15E49D3842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8D8DB658-2EF5-124E-B449-D5BFA76E1A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964E12C2-5087-D747-BC01-DCB573CA76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E7C60795-2F69-A047-8C6B-CDDC9C92B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C7272-2D10-D243-B96A-F960A7387F78}"/>
              </a:ext>
            </a:extLst>
          </p:cNvPr>
          <p:cNvSpPr txBox="1"/>
          <p:nvPr/>
        </p:nvSpPr>
        <p:spPr>
          <a:xfrm>
            <a:off x="822734" y="4437692"/>
            <a:ext cx="4431866" cy="52933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7"/>
              </a:rPr>
              <a:t>FeatureReductionCluster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4" name="Picture 3" descr="A picture containing woman, light, holding, girl&#10;&#10;Description automatically generated">
            <a:extLst>
              <a:ext uri="{FF2B5EF4-FFF2-40B4-BE49-F238E27FC236}">
                <a16:creationId xmlns:a16="http://schemas.microsoft.com/office/drawing/2014/main" id="{E09770FE-3AC8-6D40-8BB0-9CE93ADEA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5934" y="699526"/>
            <a:ext cx="6108700" cy="554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D1CEB-9ABA-434B-8BD6-F652FEE447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00" y="1910978"/>
            <a:ext cx="4897545" cy="1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50074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D913FF8-D53D-274C-B221-67691D1A5281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681462FE-E58F-CC46-BBE9-CBB118592C1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EB738ED-CE4A-F748-B0BA-5E2F34B9B204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E10CD1F-BD75-C148-8380-D3B2638D748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7" name="Group 46" hidden="1">
                  <a:extLst>
                    <a:ext uri="{FF2B5EF4-FFF2-40B4-BE49-F238E27FC236}">
                      <a16:creationId xmlns:a16="http://schemas.microsoft.com/office/drawing/2014/main" id="{0DE6C8F5-EF2B-3043-8601-D885EC681A5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A3F49D5-B851-0E4C-B2A4-DCC84AD8B6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DFF4B9FE-C388-584C-968F-BAB34D2BD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EEBC200B-2B17-AD46-A4F9-E2B350A68DE6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20EFCE38-AA59-BF47-9D44-8C25A7CBB02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1EF4C266-2F34-E043-A4BE-9CCACE9AAB6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BFB42546-E31F-D94A-91C8-459D4EB2FCF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537EA461-2899-6840-9094-66014C7FD6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BC45582A-DA07-8B44-934A-3C82D5D3FA8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84CF6A20-DD8F-6048-891B-6F71E20F0BF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9" name="Freeform 58">
                        <a:extLst>
                          <a:ext uri="{FF2B5EF4-FFF2-40B4-BE49-F238E27FC236}">
                            <a16:creationId xmlns:a16="http://schemas.microsoft.com/office/drawing/2014/main" id="{979F70B6-5D50-4742-B19A-D2323067835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87AE63B3-19E9-024C-B2D5-E59720FE63A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FD8CEFB4-1821-6546-879D-8FE0B16F01E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B4107B75-B64E-3744-8EDA-4B66095E344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7FEA34A6-2A56-124F-A94C-737C4E1CC1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2A46A81-B1E4-4142-B9A4-11D0C57FF4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1F616B1-63E0-564F-B981-AF5E5F09D22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670C5BA0-0E01-BB4C-BFA6-4A971FD2B5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30A25C20-8E76-4C4B-8695-2534A14475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A52EA4C1-5302-A64F-A84E-B5D7627B51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18F0A6D-9269-6444-A421-A1D1334040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914399" y="349178"/>
            <a:ext cx="1036320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Faster visual updates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3493836" y="970601"/>
            <a:ext cx="5708567" cy="33855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b="0" dirty="0"/>
              <a:t>WebGL 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43C66-F38F-0949-BF07-A2FF74CBC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989" y="1483284"/>
            <a:ext cx="9628310" cy="4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12680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F159809-C71D-814F-9B54-5F9CE1BD3606}"/>
              </a:ext>
            </a:extLst>
          </p:cNvPr>
          <p:cNvGrpSpPr/>
          <p:nvPr/>
        </p:nvGrpSpPr>
        <p:grpSpPr>
          <a:xfrm>
            <a:off x="0" y="-15486"/>
            <a:ext cx="12199427" cy="6905636"/>
            <a:chOff x="0" y="-15486"/>
            <a:chExt cx="12199427" cy="6905636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F4DC2A88-BB1F-AE42-ADCD-6647F2DECB11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FD4025B-1D32-3447-85DA-B6EBEA5AB1A3}"/>
                </a:ext>
              </a:extLst>
            </p:cNvPr>
            <p:cNvGrpSpPr/>
            <p:nvPr/>
          </p:nvGrpSpPr>
          <p:grpSpPr>
            <a:xfrm>
              <a:off x="6816682" y="1590101"/>
              <a:ext cx="359671" cy="469374"/>
              <a:chOff x="11571458" y="312322"/>
              <a:chExt cx="359671" cy="46937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A7C63D8-B176-CF48-A920-0C36227A9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4990" y="445071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7404B26-A0ED-9046-8FA5-F06BE4F2D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3626" y="312322"/>
                <a:ext cx="77581" cy="78114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95C21DCA-336B-2047-89DE-2F706F419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71458" y="721420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EF51C3-A666-4849-84E4-71DCD6A09E19}"/>
                </a:ext>
              </a:extLst>
            </p:cNvPr>
            <p:cNvGrpSpPr/>
            <p:nvPr/>
          </p:nvGrpSpPr>
          <p:grpSpPr>
            <a:xfrm>
              <a:off x="14992" y="4417699"/>
              <a:ext cx="8849755" cy="2472451"/>
              <a:chOff x="-7429" y="4408808"/>
              <a:chExt cx="8849755" cy="2472451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0C6C1FA-6ECC-EB4F-A312-0248EB2E2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7303" r="-6313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E4CE306-655D-1F4A-9508-CD94D15E2D3B}"/>
                  </a:ext>
                </a:extLst>
              </p:cNvPr>
              <p:cNvGrpSpPr/>
              <p:nvPr/>
            </p:nvGrpSpPr>
            <p:grpSpPr>
              <a:xfrm>
                <a:off x="5769315" y="583246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052345F5-7671-764E-8B64-F533C875FE02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DF1DDA07-9DCF-6A43-88B7-F439BCCE1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1CD10418-0B46-4F49-B389-E29A292418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79A109FA-9D9A-924D-AC37-455D0D0FD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5CF132-BC35-2A4B-AE48-6AA65575AD1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E706BE2-D9A3-DE48-8BE5-5071D4E225B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4F74F781-83B3-5F46-A888-FBD574F69E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1A7A0D74-196C-7748-994D-48536D8B34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DC0FA10-44CB-2F43-9026-F8405CCC3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6C7B556-76E4-8241-85FC-62BE4E691661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CFF7C33-72CD-884C-B7E6-DB77D2AF6F5A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DE93DA25-5F9B-D244-86FD-E48C667970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991D7830-AFE6-BA44-8A7D-A53FECB8D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E970189B-4742-E448-8F8E-B1D8A165F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92F8EB4-9EDD-6946-8F56-731C1391E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16700" y="4408808"/>
                <a:ext cx="367939" cy="3957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14FCEA6-F3D6-5149-9DF7-63B5430A9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181241" y="5942155"/>
                <a:ext cx="391890" cy="42338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9B8C80E-5ADC-EA43-8461-4E4AAA5CF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186425" y="5253937"/>
                <a:ext cx="478595" cy="51475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77C9708-1DC8-1947-B708-C9EBCC3C5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5411429" y="5919982"/>
                <a:ext cx="659871" cy="69575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CB99D36-9A3C-BB4D-A5D6-9393AC6F46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664" t="24130" r="44548" b="27068"/>
              <a:stretch/>
            </p:blipFill>
            <p:spPr>
              <a:xfrm>
                <a:off x="2883527" y="5684646"/>
                <a:ext cx="1083757" cy="116446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F46E14E-3F0E-DA47-8572-95CEA7B1B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7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676383" y="5638191"/>
                <a:ext cx="745996" cy="805943"/>
              </a:xfrm>
              <a:prstGeom prst="rect">
                <a:avLst/>
              </a:prstGeom>
            </p:spPr>
          </p:pic>
          <p:pic>
            <p:nvPicPr>
              <p:cNvPr id="45" name="Content Placeholder 5">
                <a:extLst>
                  <a:ext uri="{FF2B5EF4-FFF2-40B4-BE49-F238E27FC236}">
                    <a16:creationId xmlns:a16="http://schemas.microsoft.com/office/drawing/2014/main" id="{72664CBF-C932-8F40-8618-807ADD80C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26000"/>
                        </a14:imgEffect>
                        <a14:imgEffect>
                          <a14:brightnessContrast bright="53000" contrast="2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722" y="5341312"/>
                <a:ext cx="2058129" cy="1539947"/>
              </a:xfrm>
              <a:prstGeom prst="rect">
                <a:avLst/>
              </a:prstGeom>
              <a:no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1EC9B18-A275-3344-8B2B-272D311BA6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82000"/>
                        </a14:imgEffect>
                      </a14:imgLayer>
                    </a14:imgProps>
                  </a:ext>
                </a:extLst>
              </a:blip>
              <a:srcRect l="23220" t="29291" r="21105" b="22226"/>
              <a:stretch/>
            </p:blipFill>
            <p:spPr>
              <a:xfrm>
                <a:off x="1028958" y="5684645"/>
                <a:ext cx="929860" cy="853283"/>
              </a:xfrm>
              <a:prstGeom prst="rect">
                <a:avLst/>
              </a:prstGeom>
            </p:spPr>
          </p:pic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2424169"/>
            <a:ext cx="4527741" cy="1754326"/>
          </a:xfrm>
        </p:spPr>
        <p:txBody>
          <a:bodyPr/>
          <a:lstStyle/>
          <a:p>
            <a:r>
              <a:rPr lang="en-US" dirty="0"/>
              <a:t>Web Styles, CIM, client-side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19247CC-3AD3-874F-8FEB-A82DFB263B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837" y="1579948"/>
            <a:ext cx="6015299" cy="35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1790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01853F-AAEA-734A-A5A9-B3EC80F7B989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7" name="shading (lower right)">
              <a:extLst>
                <a:ext uri="{FF2B5EF4-FFF2-40B4-BE49-F238E27FC236}">
                  <a16:creationId xmlns:a16="http://schemas.microsoft.com/office/drawing/2014/main" id="{2D04E525-60DE-8B40-AFC0-1A654CBF959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AB01FDF-F463-D943-AB78-CD1D1BEA8B3F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226D9BB-9D26-9143-A3A7-C97F716522B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1" name="Group 40" hidden="1">
                  <a:extLst>
                    <a:ext uri="{FF2B5EF4-FFF2-40B4-BE49-F238E27FC236}">
                      <a16:creationId xmlns:a16="http://schemas.microsoft.com/office/drawing/2014/main" id="{8DCD4BCF-75F5-3646-AB10-0F3B333EA9E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21EA96AF-1BF3-AC4B-AD58-A2679ABDAA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82FA56D7-2647-2340-BFE6-A154938B61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2C4A04E-A9AF-E54E-9170-F9755FF51A0A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CDD91A10-DF48-FF48-B206-D70C81F5AAB9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26DC4EF-0F93-7E47-96AC-1437B007A74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6" name="Freeform 55">
                        <a:extLst>
                          <a:ext uri="{FF2B5EF4-FFF2-40B4-BE49-F238E27FC236}">
                            <a16:creationId xmlns:a16="http://schemas.microsoft.com/office/drawing/2014/main" id="{63AB6218-CEE5-CE42-9DC2-14A33715107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ACAD74B5-954E-5F4E-9395-C2D730F1F41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CA650113-9EDC-7A4B-9E68-DF2AD80134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0C5A5E2C-8E9F-A842-987C-DDD219F4F90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3170D329-F371-1743-BE0F-318D9451EDC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77DE5DA9-A447-6A42-8619-4E5FC767BCA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6AFBFDF7-1FE4-0741-8574-5F89BB2C9A7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AAC46EDB-DA70-904F-88BF-4299135866D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D664FD8F-419E-C649-9CDD-7CCAAC6FD8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84311205-0F5A-C142-961A-79C937D7C5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0FE386F5-611F-6649-A3E3-928B09245ECA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1B96EBD2-A3DE-5642-8AB7-7FFBE9AFE5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C5F1E390-0D4E-8F43-80C7-768B4137F6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1F05CCC0-C2B8-E749-BCBC-5017446051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8874E60-0C2B-0A40-9E58-2BDE8928F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9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" action="ppaction://noaction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10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2385708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5736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02D46A5-F36B-B442-AFE4-B3F4E8EB7C43}"/>
              </a:ext>
            </a:extLst>
          </p:cNvPr>
          <p:cNvGrpSpPr/>
          <p:nvPr/>
        </p:nvGrpSpPr>
        <p:grpSpPr>
          <a:xfrm flipH="1" flipV="1">
            <a:off x="6096" y="-1051"/>
            <a:ext cx="12199427" cy="6888971"/>
            <a:chOff x="-1332" y="-16011"/>
            <a:chExt cx="12199427" cy="6888971"/>
          </a:xfrm>
          <a:effectLst/>
        </p:grpSpPr>
        <p:sp>
          <p:nvSpPr>
            <p:cNvPr id="39" name="gradient background1">
              <a:extLst>
                <a:ext uri="{FF2B5EF4-FFF2-40B4-BE49-F238E27FC236}">
                  <a16:creationId xmlns:a16="http://schemas.microsoft.com/office/drawing/2014/main" id="{E4C0238D-F3D0-7348-8C75-D7CA652CB0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" y="-16011"/>
              <a:ext cx="12198096" cy="6888971"/>
            </a:xfrm>
            <a:prstGeom prst="rect">
              <a:avLst/>
            </a:prstGeom>
            <a:gradFill flip="none" rotWithShape="1">
              <a:gsLst>
                <a:gs pos="25000">
                  <a:srgbClr val="064FDA"/>
                </a:gs>
                <a:gs pos="8200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0" name="shading (lower right)">
              <a:extLst>
                <a:ext uri="{FF2B5EF4-FFF2-40B4-BE49-F238E27FC236}">
                  <a16:creationId xmlns:a16="http://schemas.microsoft.com/office/drawing/2014/main" id="{C7CD6855-5C8B-7C49-BE12-B15EF4BF843B}"/>
                </a:ext>
              </a:extLst>
            </p:cNvPr>
            <p:cNvSpPr/>
            <p:nvPr/>
          </p:nvSpPr>
          <p:spPr bwMode="auto">
            <a:xfrm>
              <a:off x="-1332" y="-16011"/>
              <a:ext cx="12199427" cy="6888971"/>
            </a:xfrm>
            <a:prstGeom prst="rect">
              <a:avLst/>
            </a:prstGeom>
            <a:gradFill flip="none" rotWithShape="1">
              <a:gsLst>
                <a:gs pos="81000">
                  <a:srgbClr val="095FB4"/>
                </a:gs>
                <a:gs pos="46000">
                  <a:srgbClr val="153F98"/>
                </a:gs>
                <a:gs pos="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7320420-1460-7F49-AFF0-4044E3A36632}"/>
              </a:ext>
            </a:extLst>
          </p:cNvPr>
          <p:cNvSpPr/>
          <p:nvPr/>
        </p:nvSpPr>
        <p:spPr bwMode="auto">
          <a:xfrm>
            <a:off x="0" y="1303020"/>
            <a:ext cx="12192000" cy="5029200"/>
          </a:xfrm>
          <a:prstGeom prst="rect">
            <a:avLst/>
          </a:prstGeom>
          <a:gradFill flip="none" rotWithShape="1">
            <a:gsLst>
              <a:gs pos="0">
                <a:srgbClr val="060190">
                  <a:alpha val="40000"/>
                </a:srgbClr>
              </a:gs>
              <a:gs pos="100000">
                <a:schemeClr val="bg2">
                  <a:lumMod val="20000"/>
                  <a:lumOff val="80000"/>
                  <a:alpha val="24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1EFC16-B263-284A-AD49-57A695009482}"/>
              </a:ext>
            </a:extLst>
          </p:cNvPr>
          <p:cNvGrpSpPr/>
          <p:nvPr/>
        </p:nvGrpSpPr>
        <p:grpSpPr>
          <a:xfrm>
            <a:off x="7702" y="762784"/>
            <a:ext cx="2128248" cy="6523587"/>
            <a:chOff x="7702" y="762784"/>
            <a:chExt cx="2128248" cy="65235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84E99C5-C4CA-174B-98D1-E18F74F06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4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28738" t="-6533"/>
            <a:stretch/>
          </p:blipFill>
          <p:spPr>
            <a:xfrm rot="5400000">
              <a:off x="-2026217" y="2796703"/>
              <a:ext cx="6135449" cy="206761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BC279F3-3422-754D-B2C5-69BB28B3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5903" y="6561824"/>
              <a:ext cx="170047" cy="18288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1F7882A-CB9A-A84B-BEF5-2ABB9E57A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2789" y="6345121"/>
              <a:ext cx="395441" cy="3881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8A51C69-F3BA-794B-8E58-5185F27ED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21"/>
            <a:stretch/>
          </p:blipFill>
          <p:spPr>
            <a:xfrm>
              <a:off x="275386" y="6129513"/>
              <a:ext cx="526893" cy="55166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C72C10F-2551-E049-9BDE-A04068616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64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697" y="6305644"/>
              <a:ext cx="944425" cy="98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6F0A1-EA69-564F-9C24-3A98B830AAC4}"/>
              </a:ext>
            </a:extLst>
          </p:cNvPr>
          <p:cNvGrpSpPr/>
          <p:nvPr/>
        </p:nvGrpSpPr>
        <p:grpSpPr>
          <a:xfrm>
            <a:off x="10651849" y="-21946"/>
            <a:ext cx="1540150" cy="1263387"/>
            <a:chOff x="10651849" y="-21946"/>
            <a:chExt cx="1540150" cy="126338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E0CE07-03A0-6B4D-AD47-094049F0C266}"/>
                </a:ext>
              </a:extLst>
            </p:cNvPr>
            <p:cNvGrpSpPr/>
            <p:nvPr/>
          </p:nvGrpSpPr>
          <p:grpSpPr>
            <a:xfrm>
              <a:off x="11711370" y="161755"/>
              <a:ext cx="320420" cy="304069"/>
              <a:chOff x="9321216" y="1285432"/>
              <a:chExt cx="320420" cy="304069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7AF88CB-D99D-CA40-BDDB-B7546AAA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71589" y="1406621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774DE909-6FDC-404D-B8EE-C05E7A63F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216" y="1285432"/>
                <a:ext cx="85024" cy="91440"/>
              </a:xfrm>
              <a:prstGeom prst="rect">
                <a:avLst/>
              </a:prstGeom>
            </p:spPr>
          </p:pic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1E7679A-3AB1-F14F-94FA-687E038DD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0790230" y="-160327"/>
              <a:ext cx="1263387" cy="154015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</a:t>
              </a:r>
              <a:r>
                <a:rPr lang="en-US" sz="1400"/>
                <a:t>Esri</a:t>
              </a:r>
              <a:r>
                <a:rPr lang="en-US" sz="1400" dirty="0"/>
                <a:t>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4006438575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4E4E5-E7D4-A145-A7FD-019F817A4B01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7" name="shading (lower right)">
              <a:extLst>
                <a:ext uri="{FF2B5EF4-FFF2-40B4-BE49-F238E27FC236}">
                  <a16:creationId xmlns:a16="http://schemas.microsoft.com/office/drawing/2014/main" id="{77A147EE-D6E4-E647-8AAD-36046C70E64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E560A9-2BCA-D246-AAE4-BC1E147153C6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F8E8A72-1F32-E843-AAE7-ABEADA365434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C6210B-749A-9C4E-85CB-F516B46FE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344DE26-1CB1-9A4D-A696-D6693B437A6A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07991006-1D67-6A47-9E58-8090E441D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EDE1C5D0-93E9-674B-8D35-51BA32884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3FCEB01C-4EC2-354E-BF30-7DAC5C209E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7FE5B56B-B0A7-A14D-BD99-03E49C1DEE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7A39173-589F-CF48-BDE9-30918128810D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2C9C0F92-0ED4-2246-AF38-0EA7E06F0E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52063613-22FB-C24A-B65A-BD5C73E8A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E96D728-8508-7644-96A3-F41FB80B8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6330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Renderers, symbols, 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328059316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FA873E5-ED93-2942-BFB4-3D2075B85E4B}"/>
              </a:ext>
            </a:extLst>
          </p:cNvPr>
          <p:cNvGrpSpPr/>
          <p:nvPr/>
        </p:nvGrpSpPr>
        <p:grpSpPr>
          <a:xfrm>
            <a:off x="0" y="-15486"/>
            <a:ext cx="12199427" cy="6905636"/>
            <a:chOff x="0" y="-15486"/>
            <a:chExt cx="12199427" cy="6905636"/>
          </a:xfrm>
        </p:grpSpPr>
        <p:sp>
          <p:nvSpPr>
            <p:cNvPr id="46" name="shading (lower right)">
              <a:extLst>
                <a:ext uri="{FF2B5EF4-FFF2-40B4-BE49-F238E27FC236}">
                  <a16:creationId xmlns:a16="http://schemas.microsoft.com/office/drawing/2014/main" id="{B334AB8B-D179-4C40-B707-34DDCF0AE328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AE0147C-33B9-A948-89FE-23240FBDA7C6}"/>
                </a:ext>
              </a:extLst>
            </p:cNvPr>
            <p:cNvGrpSpPr/>
            <p:nvPr/>
          </p:nvGrpSpPr>
          <p:grpSpPr>
            <a:xfrm>
              <a:off x="6816682" y="1590101"/>
              <a:ext cx="359671" cy="469374"/>
              <a:chOff x="11571458" y="312322"/>
              <a:chExt cx="359671" cy="469374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FB59997C-A651-7F41-96AA-DF54091A0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4990" y="445071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A60DAAC8-556F-EC40-8CB3-9D5170323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3626" y="312322"/>
                <a:ext cx="77581" cy="78114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7EFBEFD-8A4A-044E-83AE-60CDDF529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71458" y="721420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78DB243-DA6F-F14E-9384-4D92E6EFC7E8}"/>
                </a:ext>
              </a:extLst>
            </p:cNvPr>
            <p:cNvGrpSpPr/>
            <p:nvPr/>
          </p:nvGrpSpPr>
          <p:grpSpPr>
            <a:xfrm>
              <a:off x="14992" y="4417699"/>
              <a:ext cx="8849755" cy="2472451"/>
              <a:chOff x="-7429" y="4408808"/>
              <a:chExt cx="8849755" cy="2472451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5E11B4C-18B7-7347-AAFA-22D25202DC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7303" r="-6313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5B1E016-EE25-5945-85E5-A49380544EAB}"/>
                  </a:ext>
                </a:extLst>
              </p:cNvPr>
              <p:cNvGrpSpPr/>
              <p:nvPr/>
            </p:nvGrpSpPr>
            <p:grpSpPr>
              <a:xfrm>
                <a:off x="5769315" y="583246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EED93D9-DCA6-7042-8DCE-6884778CE0BE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8461CAA-09A2-EE4D-B6F1-C17B76748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30421E7E-6A23-2346-A835-2C6F52AE0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77B51CB-0AC0-5048-9113-441180543F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2F9BD8C-CD56-6D49-A52D-4F532D33EC22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45162BF7-97FA-F344-8ED4-B7983B7A554F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4C46C5D1-AACA-1B41-A425-DCE24B353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0FB3D1E9-668C-9845-976D-5726768389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CD79B7F1-8207-F34D-8FD3-6DD0911C4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6449E26-82A1-914B-A58B-CD816B1536E4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1507B99C-6EB8-6C47-997D-53364B975E7C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2755F66A-3EA6-794E-881F-F4D8B0BBB4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BA8DB9BD-0E7B-7540-B680-56AD527207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37664D02-1399-1A43-B867-FCC92710F3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B6FBAEA-66CC-C34E-B080-12FEB51B2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16700" y="4408808"/>
                <a:ext cx="367939" cy="39573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F17BC0F-B261-2545-9A60-4B2AA86FE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181241" y="5942155"/>
                <a:ext cx="391890" cy="423382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A3E76759-AB1B-FA41-938E-ABC583D9B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186425" y="5253937"/>
                <a:ext cx="478595" cy="514755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27F0199F-E81A-0049-BD50-E12E47FE2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5411429" y="5919982"/>
                <a:ext cx="659871" cy="695759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D9FE2D7-9A41-9A4A-84F7-5E05668C3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664" t="24130" r="44548" b="27068"/>
              <a:stretch/>
            </p:blipFill>
            <p:spPr>
              <a:xfrm>
                <a:off x="2883527" y="5684646"/>
                <a:ext cx="1083757" cy="1164464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C242482-EE3D-3F46-9713-3EA7933B9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7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676383" y="5638191"/>
                <a:ext cx="745996" cy="805943"/>
              </a:xfrm>
              <a:prstGeom prst="rect">
                <a:avLst/>
              </a:prstGeom>
            </p:spPr>
          </p:pic>
          <p:pic>
            <p:nvPicPr>
              <p:cNvPr id="59" name="Content Placeholder 5">
                <a:extLst>
                  <a:ext uri="{FF2B5EF4-FFF2-40B4-BE49-F238E27FC236}">
                    <a16:creationId xmlns:a16="http://schemas.microsoft.com/office/drawing/2014/main" id="{2ECC1D45-056F-2842-825B-8A96DA7C1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26000"/>
                        </a14:imgEffect>
                        <a14:imgEffect>
                          <a14:brightnessContrast bright="53000" contrast="2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722" y="5341312"/>
                <a:ext cx="2058129" cy="1539947"/>
              </a:xfrm>
              <a:prstGeom prst="rect">
                <a:avLst/>
              </a:prstGeom>
              <a:noFill/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F7BBB83-0AD3-EE46-A677-4EE7C61968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82000"/>
                        </a14:imgEffect>
                      </a14:imgLayer>
                    </a14:imgProps>
                  </a:ext>
                </a:extLst>
              </a:blip>
              <a:srcRect l="23220" t="29291" r="21105" b="22226"/>
              <a:stretch/>
            </p:blipFill>
            <p:spPr>
              <a:xfrm>
                <a:off x="1028958" y="5684645"/>
                <a:ext cx="929860" cy="853283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E167659-083A-9F4D-BE35-7AAA7E3B2D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1009" y="1829350"/>
            <a:ext cx="4916391" cy="3406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5C64CA-A9DD-AE46-B211-835E59A4A3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0750" y="1818682"/>
            <a:ext cx="4906647" cy="3419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B3F560-3A61-A346-9FF5-1235B4C5D52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5585" y="1791868"/>
            <a:ext cx="4937209" cy="3430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1A7F7-763B-0948-AFEE-6231B95F6C4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20138" y="1748727"/>
            <a:ext cx="5687225" cy="3499830"/>
          </a:xfrm>
          <a:prstGeom prst="rect">
            <a:avLst/>
          </a:prstGeom>
        </p:spPr>
      </p:pic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9C7D53-8114-8F46-94CC-ADC197B7EA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01925" y="1534957"/>
            <a:ext cx="5723652" cy="38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94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274251788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B75DFDC1-D9E1-3543-8584-65014C417A36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ADE7B71D-E23A-9249-940F-34FA5CA617D3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417F90-ABDD-F248-926F-9470E5A0F0D8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DA2A404-9E03-0F47-8238-3EC8201F668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59" name="Group 58" hidden="1">
                  <a:extLst>
                    <a:ext uri="{FF2B5EF4-FFF2-40B4-BE49-F238E27FC236}">
                      <a16:creationId xmlns:a16="http://schemas.microsoft.com/office/drawing/2014/main" id="{5CC54F6E-4D6D-2C42-99B6-F47A94712D6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580D280B-B7EC-294B-8C31-6064C7638B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F035C1B8-E329-B24B-B61A-D81D1C4326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35BEFB59-BE40-CF46-A996-D92B7494A7E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5B45554F-4CE1-EF4B-A353-E4CFC0E850E8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7DD18F01-5D1F-6342-B415-0C938CB222B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74" name="Freeform 73">
                        <a:extLst>
                          <a:ext uri="{FF2B5EF4-FFF2-40B4-BE49-F238E27FC236}">
                            <a16:creationId xmlns:a16="http://schemas.microsoft.com/office/drawing/2014/main" id="{3975750A-A352-CB43-83B7-E9B9A1769EE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1FA0E897-3470-C943-9615-37F06C75C4E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0A3CD530-F356-8A4A-AECF-1011DEDEC73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436E2B5-E95F-464F-AB06-FE841129401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71" name="Freeform 70">
                        <a:extLst>
                          <a:ext uri="{FF2B5EF4-FFF2-40B4-BE49-F238E27FC236}">
                            <a16:creationId xmlns:a16="http://schemas.microsoft.com/office/drawing/2014/main" id="{3B1D966C-2B8B-7740-8970-DF4DB76EE1F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7B96DF2D-ACD7-834F-9918-B08627FDC4C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A088B688-7289-A64E-93B7-37A5C9AC1A0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78DE4705-5C3E-4546-BC9C-8FD6C4608FB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67" name="Picture 66">
                      <a:extLst>
                        <a:ext uri="{FF2B5EF4-FFF2-40B4-BE49-F238E27FC236}">
                          <a16:creationId xmlns:a16="http://schemas.microsoft.com/office/drawing/2014/main" id="{C04031D2-97FF-A246-B576-CBD32CE0F3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8" name="Picture 67">
                      <a:extLst>
                        <a:ext uri="{FF2B5EF4-FFF2-40B4-BE49-F238E27FC236}">
                          <a16:creationId xmlns:a16="http://schemas.microsoft.com/office/drawing/2014/main" id="{C44DA5C2-463E-4F47-B362-5E1FB32DF5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A1EB2FF3-6CDB-1C4F-8FD9-4C45BA5205F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65" name="Picture 64">
                      <a:extLst>
                        <a:ext uri="{FF2B5EF4-FFF2-40B4-BE49-F238E27FC236}">
                          <a16:creationId xmlns:a16="http://schemas.microsoft.com/office/drawing/2014/main" id="{318E5A10-E8FA-5A48-9C17-5C99A8CBCD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ED611DD1-9214-0D48-AA26-1947C12242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9A7099D-8467-184A-A864-1CF54D110E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4E09CC2-8D79-D348-9E0E-40AED90528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31727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9A9421-5D13-9745-9A89-29353FAD7062}"/>
              </a:ext>
            </a:extLst>
          </p:cNvPr>
          <p:cNvSpPr txBox="1">
            <a:spLocks/>
          </p:cNvSpPr>
          <p:nvPr/>
        </p:nvSpPr>
        <p:spPr>
          <a:xfrm>
            <a:off x="557557" y="5139393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5F554EA-9108-4A4C-AD9C-BFCA9F2DD1AC}"/>
              </a:ext>
            </a:extLst>
          </p:cNvPr>
          <p:cNvSpPr txBox="1">
            <a:spLocks/>
          </p:cNvSpPr>
          <p:nvPr/>
        </p:nvSpPr>
        <p:spPr>
          <a:xfrm>
            <a:off x="4558654" y="5332962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372195" y="5388744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B0D509-B0D3-0241-844D-2D3D0FE5C7CF}"/>
              </a:ext>
            </a:extLst>
          </p:cNvPr>
          <p:cNvSpPr/>
          <p:nvPr/>
        </p:nvSpPr>
        <p:spPr bwMode="auto">
          <a:xfrm rot="5400000">
            <a:off x="1993578" y="4763594"/>
            <a:ext cx="527118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4C873E-962F-0640-9E0A-44220110CBF0}"/>
              </a:ext>
            </a:extLst>
          </p:cNvPr>
          <p:cNvSpPr/>
          <p:nvPr/>
        </p:nvSpPr>
        <p:spPr bwMode="auto">
          <a:xfrm rot="5400000">
            <a:off x="5749882" y="4810286"/>
            <a:ext cx="527118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9E9034-8608-7E4C-8B0A-995A48E87C41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9CD3F8B-E5F0-6840-A300-FF388FD16A81}"/>
              </a:ext>
            </a:extLst>
          </p:cNvPr>
          <p:cNvSpPr txBox="1">
            <a:spLocks/>
          </p:cNvSpPr>
          <p:nvPr/>
        </p:nvSpPr>
        <p:spPr>
          <a:xfrm>
            <a:off x="636020" y="5580139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F71C1B6-1150-7445-9A15-54B853E87B40}"/>
              </a:ext>
            </a:extLst>
          </p:cNvPr>
          <p:cNvSpPr txBox="1">
            <a:spLocks/>
          </p:cNvSpPr>
          <p:nvPr/>
        </p:nvSpPr>
        <p:spPr>
          <a:xfrm>
            <a:off x="8361160" y="5791297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  <p:sp>
        <p:nvSpPr>
          <p:cNvPr id="51" name="Content Placeholder 4">
            <a:extLst>
              <a:ext uri="{FF2B5EF4-FFF2-40B4-BE49-F238E27FC236}">
                <a16:creationId xmlns:a16="http://schemas.microsoft.com/office/drawing/2014/main" id="{1E7A9465-EAAD-3645-B4BC-53DDBADD7592}"/>
              </a:ext>
            </a:extLst>
          </p:cNvPr>
          <p:cNvSpPr txBox="1">
            <a:spLocks/>
          </p:cNvSpPr>
          <p:nvPr/>
        </p:nvSpPr>
        <p:spPr>
          <a:xfrm>
            <a:off x="557557" y="59508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WebStyleSymbol</a:t>
            </a:r>
            <a:endParaRPr lang="en-US" sz="2800" b="0" dirty="0"/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A66AA118-4625-7A4D-95E3-D88E9A68A956}"/>
              </a:ext>
            </a:extLst>
          </p:cNvPr>
          <p:cNvSpPr txBox="1">
            <a:spLocks/>
          </p:cNvSpPr>
          <p:nvPr/>
        </p:nvSpPr>
        <p:spPr>
          <a:xfrm>
            <a:off x="588514" y="6342240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CIMSymbol</a:t>
            </a:r>
            <a:endParaRPr lang="en-US" sz="2800" b="0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C8F16F4-8858-724A-9E8A-745BB524B6E6}"/>
              </a:ext>
            </a:extLst>
          </p:cNvPr>
          <p:cNvSpPr/>
          <p:nvPr/>
        </p:nvSpPr>
        <p:spPr bwMode="auto">
          <a:xfrm>
            <a:off x="4237438" y="6326521"/>
            <a:ext cx="4246161" cy="19712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AF7B968-97EB-E34D-B159-4FBC1A2CB2C4}"/>
              </a:ext>
            </a:extLst>
          </p:cNvPr>
          <p:cNvSpPr/>
          <p:nvPr/>
        </p:nvSpPr>
        <p:spPr bwMode="auto">
          <a:xfrm>
            <a:off x="4124819" y="5300800"/>
            <a:ext cx="206032" cy="1418688"/>
          </a:xfrm>
          <a:prstGeom prst="rightBrac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4242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FC8356EA-BF4A-B944-9BE2-A432E1028CA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7" name="shading (lower right)">
              <a:extLst>
                <a:ext uri="{FF2B5EF4-FFF2-40B4-BE49-F238E27FC236}">
                  <a16:creationId xmlns:a16="http://schemas.microsoft.com/office/drawing/2014/main" id="{FE19397A-A538-6145-BA39-C196C5056EE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766C60B-8AEE-CE45-BBF4-12B2C4F4219B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ACA81BB-D027-C247-B52B-1FC35670A7D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68" name="Group 67" hidden="1">
                  <a:extLst>
                    <a:ext uri="{FF2B5EF4-FFF2-40B4-BE49-F238E27FC236}">
                      <a16:creationId xmlns:a16="http://schemas.microsoft.com/office/drawing/2014/main" id="{438CDE4D-C5FC-0A44-977F-4FA19A0FF56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2485A921-6903-3847-A7DA-6756429422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B8B015D3-E552-5F4A-BED4-F95AEF65C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E79E23F6-08BF-034C-8A35-8A18C1A019F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4536D092-0C76-8347-9796-6CF1EA69632F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78" name="Group 77">
                      <a:extLst>
                        <a:ext uri="{FF2B5EF4-FFF2-40B4-BE49-F238E27FC236}">
                          <a16:creationId xmlns:a16="http://schemas.microsoft.com/office/drawing/2014/main" id="{9221C574-872C-EE44-94E3-E69593335E0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83" name="Freeform 82">
                        <a:extLst>
                          <a:ext uri="{FF2B5EF4-FFF2-40B4-BE49-F238E27FC236}">
                            <a16:creationId xmlns:a16="http://schemas.microsoft.com/office/drawing/2014/main" id="{ED84EFC9-681F-AE4F-81A1-F00648FD9A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CF98B38F-F81B-EA47-B2B0-E0841C73987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FF94EE89-41DD-F746-9CAF-70140E48160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7EBD8E67-CBB6-E141-8A0D-52BBF7B27E2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80" name="Freeform 79">
                        <a:extLst>
                          <a:ext uri="{FF2B5EF4-FFF2-40B4-BE49-F238E27FC236}">
                            <a16:creationId xmlns:a16="http://schemas.microsoft.com/office/drawing/2014/main" id="{D049F728-E566-E049-A60D-B3E58F8904A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1818956E-E31C-7045-99AA-8C942CCC2F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E75D1793-78E9-3542-AFD5-C3537E7CA00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13828981-4B36-7F48-8D55-E7C9AF52C8D2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76" name="Picture 75">
                      <a:extLst>
                        <a:ext uri="{FF2B5EF4-FFF2-40B4-BE49-F238E27FC236}">
                          <a16:creationId xmlns:a16="http://schemas.microsoft.com/office/drawing/2014/main" id="{784C892B-58C8-194F-84CD-EB07DF231D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Picture 76">
                      <a:extLst>
                        <a:ext uri="{FF2B5EF4-FFF2-40B4-BE49-F238E27FC236}">
                          <a16:creationId xmlns:a16="http://schemas.microsoft.com/office/drawing/2014/main" id="{B2A5809B-E2A7-054A-90EE-1FBF996757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FD4C1F0F-E20C-D64C-BEEB-88B84D50385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74" name="Picture 73">
                      <a:extLst>
                        <a:ext uri="{FF2B5EF4-FFF2-40B4-BE49-F238E27FC236}">
                          <a16:creationId xmlns:a16="http://schemas.microsoft.com/office/drawing/2014/main" id="{8C9D79EB-8E62-F649-9593-D44C37EC6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5" name="Picture 74">
                      <a:extLst>
                        <a:ext uri="{FF2B5EF4-FFF2-40B4-BE49-F238E27FC236}">
                          <a16:creationId xmlns:a16="http://schemas.microsoft.com/office/drawing/2014/main" id="{584DA5A5-C986-D74E-850A-E606293BE7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E8C73BC7-FA2A-944D-9DD2-DE107821BD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E350B15-38ED-1846-8756-F251BA67EB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0E7212A-06C1-400D-A46A-1CEBD00CB933}"/>
              </a:ext>
            </a:extLst>
          </p:cNvPr>
          <p:cNvSpPr/>
          <p:nvPr/>
        </p:nvSpPr>
        <p:spPr bwMode="auto">
          <a:xfrm>
            <a:off x="533344" y="4525836"/>
            <a:ext cx="11465169" cy="1912769"/>
          </a:xfrm>
          <a:prstGeom prst="rect">
            <a:avLst/>
          </a:prstGeom>
          <a:solidFill>
            <a:srgbClr val="BF8CC9">
              <a:alpha val="78039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AB5EFB-DA03-4D46-B5B5-D4DAE2EC392D}"/>
              </a:ext>
            </a:extLst>
          </p:cNvPr>
          <p:cNvSpPr/>
          <p:nvPr/>
        </p:nvSpPr>
        <p:spPr bwMode="auto">
          <a:xfrm>
            <a:off x="533344" y="2514058"/>
            <a:ext cx="11465169" cy="1850111"/>
          </a:xfrm>
          <a:prstGeom prst="rect">
            <a:avLst/>
          </a:prstGeom>
          <a:solidFill>
            <a:srgbClr val="CCE393">
              <a:alpha val="78039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 descr="Screen Shot 2016-06-21 at 1.37.56 PM.png">
            <a:extLst>
              <a:ext uri="{FF2B5EF4-FFF2-40B4-BE49-F238E27FC236}">
                <a16:creationId xmlns:a16="http://schemas.microsoft.com/office/drawing/2014/main" id="{FAEA78C9-E548-490B-9590-0E1251ADEF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782" r="1" b="16782"/>
          <a:stretch/>
        </p:blipFill>
        <p:spPr>
          <a:xfrm>
            <a:off x="775633" y="3082338"/>
            <a:ext cx="2113280" cy="1188720"/>
          </a:xfrm>
          <a:prstGeom prst="rect">
            <a:avLst/>
          </a:prstGeom>
        </p:spPr>
      </p:pic>
      <p:pic>
        <p:nvPicPr>
          <p:cNvPr id="10" name="Picture 9" descr="Screen Shot 2016-06-21 at 1.41.15 PM.png">
            <a:extLst>
              <a:ext uri="{FF2B5EF4-FFF2-40B4-BE49-F238E27FC236}">
                <a16:creationId xmlns:a16="http://schemas.microsoft.com/office/drawing/2014/main" id="{FDA0D77E-F76C-4154-8670-61C72B7C6A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825080" y="3082338"/>
            <a:ext cx="2113280" cy="1188720"/>
          </a:xfrm>
          <a:prstGeom prst="rect">
            <a:avLst/>
          </a:prstGeom>
        </p:spPr>
      </p:pic>
      <p:pic>
        <p:nvPicPr>
          <p:cNvPr id="11" name="Picture 10" descr="Screen Shot 2016-06-21 at 1.38.45 PM.png">
            <a:extLst>
              <a:ext uri="{FF2B5EF4-FFF2-40B4-BE49-F238E27FC236}">
                <a16:creationId xmlns:a16="http://schemas.microsoft.com/office/drawing/2014/main" id="{7FC9C0FB-F3D5-4F4A-AC1C-8311F76240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74" r="1" b="10674"/>
          <a:stretch/>
        </p:blipFill>
        <p:spPr>
          <a:xfrm>
            <a:off x="6874528" y="3082338"/>
            <a:ext cx="2113280" cy="118872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6466961-401F-49BD-B84F-0208F75D95F9}"/>
              </a:ext>
            </a:extLst>
          </p:cNvPr>
          <p:cNvSpPr txBox="1">
            <a:spLocks/>
          </p:cNvSpPr>
          <p:nvPr/>
        </p:nvSpPr>
        <p:spPr>
          <a:xfrm>
            <a:off x="731590" y="1334331"/>
            <a:ext cx="2363072" cy="42171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PointSymbol3D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32A3872-E59D-4C0A-9579-904763596B4E}"/>
              </a:ext>
            </a:extLst>
          </p:cNvPr>
          <p:cNvSpPr txBox="1">
            <a:spLocks/>
          </p:cNvSpPr>
          <p:nvPr/>
        </p:nvSpPr>
        <p:spPr>
          <a:xfrm>
            <a:off x="3794167" y="1384013"/>
            <a:ext cx="2471762" cy="372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LineSymbol3D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8516FFE-5357-4C10-AC3D-4824F66D5D17}"/>
              </a:ext>
            </a:extLst>
          </p:cNvPr>
          <p:cNvSpPr txBox="1">
            <a:spLocks/>
          </p:cNvSpPr>
          <p:nvPr/>
        </p:nvSpPr>
        <p:spPr>
          <a:xfrm>
            <a:off x="6563823" y="1327844"/>
            <a:ext cx="3037377" cy="4281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PolygonSymbol3D</a:t>
            </a:r>
          </a:p>
        </p:txBody>
      </p:sp>
      <p:pic>
        <p:nvPicPr>
          <p:cNvPr id="20" name="Picture 19" descr="Screen Shot 2016-06-21 at 3.51.55 PM.png">
            <a:extLst>
              <a:ext uri="{FF2B5EF4-FFF2-40B4-BE49-F238E27FC236}">
                <a16:creationId xmlns:a16="http://schemas.microsoft.com/office/drawing/2014/main" id="{AFC780B1-A6D7-4498-A5B6-848C3E907D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8647" r="6396" b="8089"/>
          <a:stretch/>
        </p:blipFill>
        <p:spPr>
          <a:xfrm>
            <a:off x="896421" y="5113677"/>
            <a:ext cx="2113280" cy="1188720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718695B-2779-4E0D-96B5-1CD9A98303BC}"/>
              </a:ext>
            </a:extLst>
          </p:cNvPr>
          <p:cNvSpPr txBox="1">
            <a:spLocks/>
          </p:cNvSpPr>
          <p:nvPr/>
        </p:nvSpPr>
        <p:spPr>
          <a:xfrm>
            <a:off x="688014" y="2618443"/>
            <a:ext cx="2324818" cy="38444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IconSymbol3DLayer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729AB17F-C205-48AC-A5EA-B38770D0501D}"/>
              </a:ext>
            </a:extLst>
          </p:cNvPr>
          <p:cNvSpPr txBox="1">
            <a:spLocks/>
          </p:cNvSpPr>
          <p:nvPr/>
        </p:nvSpPr>
        <p:spPr>
          <a:xfrm>
            <a:off x="739197" y="4733828"/>
            <a:ext cx="2561492" cy="35712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ObjectSymbol3DLayer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C56FF1-7CEF-45EC-B4D6-1A7B04CC98A6}"/>
              </a:ext>
            </a:extLst>
          </p:cNvPr>
          <p:cNvCxnSpPr>
            <a:cxnSpLocks/>
          </p:cNvCxnSpPr>
          <p:nvPr/>
        </p:nvCxnSpPr>
        <p:spPr bwMode="auto">
          <a:xfrm>
            <a:off x="1767689" y="1778277"/>
            <a:ext cx="0" cy="60095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0350B69-A6EA-4529-81BD-6E9264713424}"/>
              </a:ext>
            </a:extLst>
          </p:cNvPr>
          <p:cNvSpPr txBox="1">
            <a:spLocks/>
          </p:cNvSpPr>
          <p:nvPr/>
        </p:nvSpPr>
        <p:spPr>
          <a:xfrm>
            <a:off x="3824646" y="2649627"/>
            <a:ext cx="2306524" cy="38446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LineSymbol3DLayer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B0FDC091-B658-4B4E-A277-B639CDC29B06}"/>
              </a:ext>
            </a:extLst>
          </p:cNvPr>
          <p:cNvSpPr txBox="1">
            <a:spLocks/>
          </p:cNvSpPr>
          <p:nvPr/>
        </p:nvSpPr>
        <p:spPr>
          <a:xfrm>
            <a:off x="3762847" y="4725466"/>
            <a:ext cx="3367960" cy="35326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PathSymbol3DLayer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B771A5-493A-41CB-B026-12EEF0226EF3}"/>
              </a:ext>
            </a:extLst>
          </p:cNvPr>
          <p:cNvCxnSpPr>
            <a:cxnSpLocks/>
          </p:cNvCxnSpPr>
          <p:nvPr/>
        </p:nvCxnSpPr>
        <p:spPr bwMode="auto">
          <a:xfrm>
            <a:off x="4662694" y="1709916"/>
            <a:ext cx="0" cy="6498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7" name="Picture 36" descr="Screen Shot 2016-06-08 at 12.38.12 PM.png">
            <a:extLst>
              <a:ext uri="{FF2B5EF4-FFF2-40B4-BE49-F238E27FC236}">
                <a16:creationId xmlns:a16="http://schemas.microsoft.com/office/drawing/2014/main" id="{71D52B4A-E407-4D1C-8D1C-447DDE65498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1078"/>
          <a:stretch/>
        </p:blipFill>
        <p:spPr>
          <a:xfrm>
            <a:off x="3829711" y="5113677"/>
            <a:ext cx="2113280" cy="1188720"/>
          </a:xfrm>
          <a:prstGeom prst="rect">
            <a:avLst/>
          </a:prstGeom>
        </p:spPr>
      </p:pic>
      <p:pic>
        <p:nvPicPr>
          <p:cNvPr id="38" name="Picture 37" descr="Screen Shot 2016-06-08 at 12.54.25 PM.png">
            <a:extLst>
              <a:ext uri="{FF2B5EF4-FFF2-40B4-BE49-F238E27FC236}">
                <a16:creationId xmlns:a16="http://schemas.microsoft.com/office/drawing/2014/main" id="{367B94A0-A150-4FF7-9E1F-76F214CFBDE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b="1518"/>
          <a:stretch/>
        </p:blipFill>
        <p:spPr>
          <a:xfrm>
            <a:off x="6763001" y="5113677"/>
            <a:ext cx="2113280" cy="11887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1FD74C-AD62-40DB-AEF8-5F5309B54776}"/>
              </a:ext>
            </a:extLst>
          </p:cNvPr>
          <p:cNvCxnSpPr>
            <a:cxnSpLocks/>
          </p:cNvCxnSpPr>
          <p:nvPr/>
        </p:nvCxnSpPr>
        <p:spPr bwMode="auto">
          <a:xfrm>
            <a:off x="7830002" y="1765520"/>
            <a:ext cx="1" cy="5799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C61A0E60-13A0-40AA-93F8-D621488B8764}"/>
              </a:ext>
            </a:extLst>
          </p:cNvPr>
          <p:cNvSpPr txBox="1">
            <a:spLocks/>
          </p:cNvSpPr>
          <p:nvPr/>
        </p:nvSpPr>
        <p:spPr>
          <a:xfrm>
            <a:off x="6879421" y="2612954"/>
            <a:ext cx="2323193" cy="38993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0FCEA025-ACF9-4FE2-BD49-3726ACDFEFBF}"/>
              </a:ext>
            </a:extLst>
          </p:cNvPr>
          <p:cNvSpPr txBox="1">
            <a:spLocks/>
          </p:cNvSpPr>
          <p:nvPr/>
        </p:nvSpPr>
        <p:spPr>
          <a:xfrm>
            <a:off x="6522889" y="4719116"/>
            <a:ext cx="2783499" cy="40481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ExtrudeSymbol3DLayer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D9DA09D3-6812-4E00-8E8B-41C0DD3B94D7}"/>
              </a:ext>
            </a:extLst>
          </p:cNvPr>
          <p:cNvSpPr txBox="1">
            <a:spLocks/>
          </p:cNvSpPr>
          <p:nvPr/>
        </p:nvSpPr>
        <p:spPr>
          <a:xfrm>
            <a:off x="9303004" y="4595555"/>
            <a:ext cx="2761565" cy="174636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Volumetric</a:t>
            </a:r>
          </a:p>
          <a:p>
            <a:pPr marL="0" indent="0">
              <a:buNone/>
            </a:pPr>
            <a:r>
              <a:rPr lang="en-US" b="0" dirty="0"/>
              <a:t>- Real world units (feet, meter)</a:t>
            </a:r>
          </a:p>
          <a:p>
            <a:pPr marL="0" indent="0">
              <a:buNone/>
            </a:pPr>
            <a:r>
              <a:rPr lang="en-US" b="0" dirty="0"/>
              <a:t>- Graphics are in real world space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CFB130EE-49E8-44A3-810A-3FC24C688428}"/>
              </a:ext>
            </a:extLst>
          </p:cNvPr>
          <p:cNvSpPr txBox="1">
            <a:spLocks/>
          </p:cNvSpPr>
          <p:nvPr/>
        </p:nvSpPr>
        <p:spPr>
          <a:xfrm>
            <a:off x="9253760" y="2613821"/>
            <a:ext cx="2645163" cy="170140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dirty="0"/>
              <a:t>Flat</a:t>
            </a:r>
          </a:p>
          <a:p>
            <a:pPr>
              <a:buFontTx/>
              <a:buChar char="-"/>
            </a:pPr>
            <a:r>
              <a:rPr lang="en-US" sz="1800" b="0" dirty="0"/>
              <a:t>Screen size units    (</a:t>
            </a:r>
            <a:r>
              <a:rPr lang="en-US" sz="1800" b="0" dirty="0" err="1"/>
              <a:t>pt</a:t>
            </a:r>
            <a:r>
              <a:rPr lang="en-US" sz="1800" b="0" dirty="0"/>
              <a:t>, px)</a:t>
            </a:r>
          </a:p>
          <a:p>
            <a:pPr marL="0" indent="0">
              <a:buNone/>
            </a:pPr>
            <a:r>
              <a:rPr lang="en-US" sz="1800" b="0" dirty="0"/>
              <a:t>- Graphics are in screen space</a:t>
            </a:r>
          </a:p>
          <a:p>
            <a:pPr marL="0" indent="0">
              <a:buFont typeface="Arial"/>
              <a:buNone/>
            </a:pPr>
            <a:endParaRPr lang="en-US" sz="1800" b="0" dirty="0"/>
          </a:p>
          <a:p>
            <a:pPr marL="0" indent="0">
              <a:buFont typeface="Arial"/>
              <a:buNone/>
            </a:pPr>
            <a:endParaRPr lang="en-US" sz="1800" b="0" dirty="0"/>
          </a:p>
        </p:txBody>
      </p:sp>
      <p:sp>
        <p:nvSpPr>
          <p:cNvPr id="44" name="Title 8">
            <a:extLst>
              <a:ext uri="{FF2B5EF4-FFF2-40B4-BE49-F238E27FC236}">
                <a16:creationId xmlns:a16="http://schemas.microsoft.com/office/drawing/2014/main" id="{890884C7-F855-45F2-A659-49A1522E0ABB}"/>
              </a:ext>
            </a:extLst>
          </p:cNvPr>
          <p:cNvSpPr txBox="1">
            <a:spLocks/>
          </p:cNvSpPr>
          <p:nvPr/>
        </p:nvSpPr>
        <p:spPr>
          <a:xfrm>
            <a:off x="-3249592" y="252550"/>
            <a:ext cx="10826496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60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19880788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9980976-6B15-2545-A3CE-9283E2452E16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0" name="shading (lower right)">
              <a:extLst>
                <a:ext uri="{FF2B5EF4-FFF2-40B4-BE49-F238E27FC236}">
                  <a16:creationId xmlns:a16="http://schemas.microsoft.com/office/drawing/2014/main" id="{B3A97DF3-0D63-0D41-B1D7-64B5001FF2F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11B2FDC-BFCF-F446-956C-E36AC2CD959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5142E46-8419-234B-881D-EF50D82E364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4" name="Group 43" hidden="1">
                  <a:extLst>
                    <a:ext uri="{FF2B5EF4-FFF2-40B4-BE49-F238E27FC236}">
                      <a16:creationId xmlns:a16="http://schemas.microsoft.com/office/drawing/2014/main" id="{148FE94B-78CE-BE41-BFD4-CFB01AC24E6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DEF21C24-7784-F845-B0AA-986AD0A26C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2BD2DA96-5536-D04E-9FD4-C467501311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586F0196-30DC-E74F-8D64-DE776D149D1C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14E0080B-04BF-9542-8A33-77FC8DA321AA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9810ED4-6901-0B45-8B0F-7DA5CE56483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1" name="Freeform 60">
                        <a:extLst>
                          <a:ext uri="{FF2B5EF4-FFF2-40B4-BE49-F238E27FC236}">
                            <a16:creationId xmlns:a16="http://schemas.microsoft.com/office/drawing/2014/main" id="{47AAB219-6EA3-6541-B613-CE06867F849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5627A4CE-154D-0049-875F-959EC340FE2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01FD4108-4945-B946-9C04-4E38507104C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37A81DD0-6DBB-AB4A-8930-186854E4117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F166A537-B431-E04E-9C19-8CCC8E388FE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6B6873CC-75B0-C24B-887C-5D28FA1A26B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009FEA07-2CD4-1746-8BBD-91555BEB232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91161FA1-C772-DD4A-9FA8-426E0F3F00CA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F2ECEAF5-F3B0-4E4F-A3DF-F6D920E95B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BF816723-5972-DE46-B1C8-D5BE00C043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F97F2E7F-1F40-B44A-A57E-88C8CF17B66A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E2921B55-12C5-2F48-B610-16FF20B840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B0479324-0E11-364E-8F8D-906A187DE0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1DC55B7B-7C89-6847-B5B9-650E14AEB8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FCDCD58-8BBD-C34A-AD53-7D6CD12D16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CA547C5-CBD4-429B-80CD-C6170A8DA01E}"/>
              </a:ext>
            </a:extLst>
          </p:cNvPr>
          <p:cNvSpPr txBox="1">
            <a:spLocks/>
          </p:cNvSpPr>
          <p:nvPr/>
        </p:nvSpPr>
        <p:spPr>
          <a:xfrm>
            <a:off x="5028794" y="1167595"/>
            <a:ext cx="2268236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MeshSymbol3D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1393D620-8B17-4A77-A8BB-6312407880C5}"/>
              </a:ext>
            </a:extLst>
          </p:cNvPr>
          <p:cNvSpPr txBox="1">
            <a:spLocks/>
          </p:cNvSpPr>
          <p:nvPr/>
        </p:nvSpPr>
        <p:spPr>
          <a:xfrm>
            <a:off x="5055135" y="2203940"/>
            <a:ext cx="2142836" cy="4365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AF551B-9D40-4050-AAFF-E1C22A08D1D2}"/>
              </a:ext>
            </a:extLst>
          </p:cNvPr>
          <p:cNvCxnSpPr>
            <a:cxnSpLocks/>
          </p:cNvCxnSpPr>
          <p:nvPr/>
        </p:nvCxnSpPr>
        <p:spPr bwMode="auto">
          <a:xfrm>
            <a:off x="5999504" y="1695992"/>
            <a:ext cx="0" cy="5079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14734E-9967-4990-922E-B84FA2AD3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53" y="3064934"/>
            <a:ext cx="11430000" cy="3086100"/>
          </a:xfrm>
          <a:prstGeom prst="rect">
            <a:avLst/>
          </a:prstGeom>
        </p:spPr>
      </p:pic>
      <p:sp>
        <p:nvSpPr>
          <p:cNvPr id="38" name="Title 8">
            <a:extLst>
              <a:ext uri="{FF2B5EF4-FFF2-40B4-BE49-F238E27FC236}">
                <a16:creationId xmlns:a16="http://schemas.microsoft.com/office/drawing/2014/main" id="{9B6C149B-AAD1-0C46-9CFC-481145FBEDB0}"/>
              </a:ext>
            </a:extLst>
          </p:cNvPr>
          <p:cNvSpPr txBox="1">
            <a:spLocks/>
          </p:cNvSpPr>
          <p:nvPr/>
        </p:nvSpPr>
        <p:spPr>
          <a:xfrm>
            <a:off x="-182301" y="257076"/>
            <a:ext cx="4170425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60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56294526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D5D4F6CB19154A93F8C3B905B4848C" ma:contentTypeVersion="13" ma:contentTypeDescription="Create a new document." ma:contentTypeScope="" ma:versionID="a62fe3433829ecb92597edba5303381c">
  <xsd:schema xmlns:xsd="http://www.w3.org/2001/XMLSchema" xmlns:xs="http://www.w3.org/2001/XMLSchema" xmlns:p="http://schemas.microsoft.com/office/2006/metadata/properties" xmlns:ns3="a4470c87-cf04-45a2-8abe-55633f35941e" xmlns:ns4="a5b2b69e-5079-48a3-98ca-9b36db5df5c2" targetNamespace="http://schemas.microsoft.com/office/2006/metadata/properties" ma:root="true" ma:fieldsID="00619542581b0f016c415738cdae7001" ns3:_="" ns4:_="">
    <xsd:import namespace="a4470c87-cf04-45a2-8abe-55633f35941e"/>
    <xsd:import namespace="a5b2b69e-5079-48a3-98ca-9b36db5df5c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70c87-cf04-45a2-8abe-55633f3594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2b69e-5079-48a3-98ca-9b36db5df5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8B866-C7AE-4C25-AB57-C3280BACCD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70c87-cf04-45a2-8abe-55633f35941e"/>
    <ds:schemaRef ds:uri="a5b2b69e-5079-48a3-98ca-9b36db5df5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a5b2b69e-5079-48a3-98ca-9b36db5df5c2"/>
    <ds:schemaRef ds:uri="a4470c87-cf04-45a2-8abe-55633f3594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583</Words>
  <Application>Microsoft Macintosh PowerPoint</Application>
  <PresentationFormat>Widescreen</PresentationFormat>
  <Paragraphs>195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Lucida Grande</vt:lpstr>
      <vt:lpstr>Esri_Corporate_Template-Dark</vt:lpstr>
      <vt:lpstr>Visualization with the ArcGIS API for JavaScript</vt:lpstr>
      <vt:lpstr>Discover how to visualize geodata  in a meaningful way using the  ArcGIS API for JavaScript</vt:lpstr>
      <vt:lpstr>One visualization cannot tell the whole story</vt:lpstr>
      <vt:lpstr>API Overview</vt:lpstr>
      <vt:lpstr>What can we visualize?</vt:lpstr>
      <vt:lpstr>Symbols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PowerPoint Presentation</vt:lpstr>
      <vt:lpstr>Smart Mapping</vt:lpstr>
      <vt:lpstr>Smart Mapping</vt:lpstr>
      <vt:lpstr>Smart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Web Styles, CIM, client-side processing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2020-02-12T04:03:42Z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0x0101002AD5D4F6CB19154A93F8C3B905B4848C</vt:lpwstr>
  </property>
</Properties>
</file>